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B6D18D-CCE6-78C7-8CCB-376563D775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2B844C-E46B-3D74-FB82-54B76808A6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48DC08E-CB6A-33C3-26B9-C0E15CD3A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BFFCE-3878-471D-B46F-E57F90BEFA20}" type="datetimeFigureOut">
              <a:rPr lang="pt-BR" smtClean="0"/>
              <a:t>26/10/2023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C0E5559-28F5-0765-4471-56DE203F8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D3B2FA1-528F-DF23-F4C3-CE275A1AB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C7865-2B43-4CA1-A923-1EDF751E85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0637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A48FB6-CB67-B31E-8997-24E268DBB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E80744E-B5DA-2517-4716-CA3AE8DB3E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590EEB9-42B2-4748-DBCA-C960092BF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BFFCE-3878-471D-B46F-E57F90BEFA20}" type="datetimeFigureOut">
              <a:rPr lang="pt-BR" smtClean="0"/>
              <a:t>26/10/2023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E174B47-297A-43AD-BA77-D38D25660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3B3A3A0-DC84-9E0A-F069-9A7FDDE19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C7865-2B43-4CA1-A923-1EDF751E85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5143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CECBF14-15A7-E544-C299-FFE141D680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B583970-BCAE-D8A8-FF75-9C9217B336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B45949D-0246-27DE-5629-C3EBABCAE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BFFCE-3878-471D-B46F-E57F90BEFA20}" type="datetimeFigureOut">
              <a:rPr lang="pt-BR" smtClean="0"/>
              <a:t>26/10/2023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AFD029A-E1A9-408B-8250-D239D33D8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F730FE3-1A18-5781-8E65-7C4E7119A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C7865-2B43-4CA1-A923-1EDF751E85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7538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721862-5274-197A-2FB6-4FFBEC258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1959C47-DE22-4540-9878-5C855EED4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3975ACF-6A8E-96FB-E02D-6FA411F98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BFFCE-3878-471D-B46F-E57F90BEFA20}" type="datetimeFigureOut">
              <a:rPr lang="pt-BR" smtClean="0"/>
              <a:t>26/10/2023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D3F3AA5-EF00-028C-5033-7CA91859B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108AE76-3E63-B2B3-0077-47AB5E387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C7865-2B43-4CA1-A923-1EDF751E85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4428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FB8AE7-7B9E-DF28-9025-EBD58061A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B2F4E72-68C1-58BB-B395-7E8369BB77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989B7EE-200F-D923-31AB-FF5588440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BFFCE-3878-471D-B46F-E57F90BEFA20}" type="datetimeFigureOut">
              <a:rPr lang="pt-BR" smtClean="0"/>
              <a:t>26/10/2023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2DC68A6-8CC0-AE03-996B-1E5746578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92E3F60-986F-0887-84E0-B60382ADE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C7865-2B43-4CA1-A923-1EDF751E85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8277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455B1B-19F4-7DED-C457-65B0E46B6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5C49EFB-F7E2-CDC6-5DCA-AE712171B3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795B4F9-283E-F2E6-9633-05087FAB81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C9092F7-8CDC-AE51-C9A0-66AA2C1FB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BFFCE-3878-471D-B46F-E57F90BEFA20}" type="datetimeFigureOut">
              <a:rPr lang="pt-BR" smtClean="0"/>
              <a:t>26/10/2023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52306FB-0782-29F5-AAF5-34A5B3CAD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EDDF965-C320-5C01-DFF4-AE60A8039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C7865-2B43-4CA1-A923-1EDF751E85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6459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BB60B8-D7B5-5998-6721-52B86682D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8DD2BEF-70F4-E2FC-626A-9BCFE593F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97A9B86-DE42-341F-0DE4-7A00BA9075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493A9B2-F847-2F15-4EDC-87D195F75F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9140F18-1882-83CB-D41C-420FDEB153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E3EEEAC-40DF-85F4-9584-A56664A59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BFFCE-3878-471D-B46F-E57F90BEFA20}" type="datetimeFigureOut">
              <a:rPr lang="pt-BR" smtClean="0"/>
              <a:t>26/10/2023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17B148E-BD6A-3F2A-C04F-AA2BB0532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498BE73-3595-DD7B-0078-CADA77C6E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C7865-2B43-4CA1-A923-1EDF751E85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6894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581D5E-5570-F33F-AE27-58771FC88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29BB963-3F4A-1DCA-3BEC-076C5FF2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BFFCE-3878-471D-B46F-E57F90BEFA20}" type="datetimeFigureOut">
              <a:rPr lang="pt-BR" smtClean="0"/>
              <a:t>26/10/2023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D2ADB47-48E9-140D-7709-9A201A90C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259736C-92D5-BECF-A1C7-7E64A45C0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C7865-2B43-4CA1-A923-1EDF751E85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9974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F4E0A1E-DE2F-2DFB-B891-43E924195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BFFCE-3878-471D-B46F-E57F90BEFA20}" type="datetimeFigureOut">
              <a:rPr lang="pt-BR" smtClean="0"/>
              <a:t>26/10/2023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230A03A-3BA4-7832-7823-86773DA67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61CE66A-6867-80EC-0039-E0C109955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C7865-2B43-4CA1-A923-1EDF751E85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4097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AA89C1-17EE-9A23-CB16-B545ED791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E338AA9-C6D3-74AC-CF29-88D818FFA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41B245D-39C0-554F-2404-AF5374B64F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93093BF-7B79-06C7-1126-C3F76D387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BFFCE-3878-471D-B46F-E57F90BEFA20}" type="datetimeFigureOut">
              <a:rPr lang="pt-BR" smtClean="0"/>
              <a:t>26/10/2023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110D79F-9109-6FE7-5F52-3961675B9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32E3CAD-19E6-5679-F7F7-87D3D6257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C7865-2B43-4CA1-A923-1EDF751E85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8836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3B5E56-6CD4-506D-FB62-2F290ECD8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F69F2BF-2B99-3CDA-47ED-8B121168CF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83943DB-3703-60E0-3913-2F47106AD2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C522832-2854-D2C1-1D61-BCC6CFFC7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BFFCE-3878-471D-B46F-E57F90BEFA20}" type="datetimeFigureOut">
              <a:rPr lang="pt-BR" smtClean="0"/>
              <a:t>26/10/2023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D426273-1829-7709-9242-926FD687E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11069A7-A47A-2EAB-C297-6547E584F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C7865-2B43-4CA1-A923-1EDF751E85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592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85270A1-8C3D-AB14-0C17-83A869732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DBE1F6F-9A10-891F-F27D-2A6F60478B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915DDB7-9CAF-716E-4EFA-156FC00FB8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BFFCE-3878-471D-B46F-E57F90BEFA20}" type="datetimeFigureOut">
              <a:rPr lang="pt-BR" smtClean="0"/>
              <a:t>26/10/2023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2BB62CC-EAA4-878E-D6A6-BCEA25F83D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77CADD2-6B6C-7D18-B758-E3AFD672F0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C7865-2B43-4CA1-A923-1EDF751E85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1715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59AB4C8-9178-4F7A-8404-6890510B5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E976A3E-219B-87F2-98E9-9337C597EC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457201"/>
            <a:ext cx="10909640" cy="1832654"/>
          </a:xfrm>
        </p:spPr>
        <p:txBody>
          <a:bodyPr anchor="b">
            <a:normAutofit/>
          </a:bodyPr>
          <a:lstStyle/>
          <a:p>
            <a:r>
              <a:rPr lang="pt-BR" sz="4600" b="1" dirty="0"/>
              <a:t>Tutorial para apresentação dos trabalhos submetidos no XXXV Semic e XV SEMITI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7CAFCF3-34B2-0338-1E70-6E5EC698DA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881" y="2494947"/>
            <a:ext cx="10909643" cy="1295941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000" dirty="0"/>
              <a:t>CENTRO DE CIÊNCIAS EXATAS E TECNOLOGIAS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000" dirty="0"/>
              <a:t>Discente: Nome do discente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000" dirty="0"/>
              <a:t>Orientador: Nome do orientador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4CFDFB37-4BC7-42C6-915D-A6609139B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2343912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2B5CAF33-E0B6-B903-96C3-9F0EB5F0C6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1" t="-7291" r="22604" b="-2"/>
          <a:stretch/>
        </p:blipFill>
        <p:spPr>
          <a:xfrm>
            <a:off x="320040" y="3715082"/>
            <a:ext cx="11548872" cy="19211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62B470B1-E056-65AE-D0FC-44BADD5706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1265"/>
            <a:ext cx="12192000" cy="1036735"/>
          </a:xfrm>
          <a:prstGeom prst="rect">
            <a:avLst/>
          </a:prstGeom>
        </p:spPr>
      </p:pic>
      <p:pic>
        <p:nvPicPr>
          <p:cNvPr id="7" name="Som gravado">
            <a:hlinkClick r:id="" action="ppaction://media"/>
            <a:extLst>
              <a:ext uri="{FF2B5EF4-FFF2-40B4-BE49-F238E27FC236}">
                <a16:creationId xmlns:a16="http://schemas.microsoft.com/office/drawing/2014/main" id="{A56FFE55-EF81-CAB2-EC74-DD54B8E719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4609" y="2935628"/>
            <a:ext cx="855260" cy="85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84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3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976A3E-219B-87F2-98E9-9337C597EC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77679"/>
            <a:ext cx="9144000" cy="1301509"/>
          </a:xfrm>
        </p:spPr>
        <p:txBody>
          <a:bodyPr>
            <a:noAutofit/>
          </a:bodyPr>
          <a:lstStyle/>
          <a:p>
            <a:r>
              <a:rPr lang="pt-BR" sz="4000" b="1" dirty="0"/>
              <a:t>Tutorial para apresentação dos trabalhos submetidos no XXXV Semic e XV SEMITI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2B5CAF33-E0B6-B903-96C3-9F0EB5F0C6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1" t="-7291" r="22604" b="-2"/>
          <a:stretch/>
        </p:blipFill>
        <p:spPr>
          <a:xfrm>
            <a:off x="0" y="226581"/>
            <a:ext cx="12192000" cy="2028817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62B470B1-E056-65AE-D0FC-44BADD5706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1265"/>
            <a:ext cx="12192000" cy="1036735"/>
          </a:xfrm>
          <a:prstGeom prst="rect">
            <a:avLst/>
          </a:prstGeom>
        </p:spPr>
      </p:pic>
      <p:sp>
        <p:nvSpPr>
          <p:cNvPr id="14" name="Subtítulo 2">
            <a:extLst>
              <a:ext uri="{FF2B5EF4-FFF2-40B4-BE49-F238E27FC236}">
                <a16:creationId xmlns:a16="http://schemas.microsoft.com/office/drawing/2014/main" id="{07C4DEC1-7276-5753-8946-EB3B7EF59399}"/>
              </a:ext>
            </a:extLst>
          </p:cNvPr>
          <p:cNvSpPr txBox="1">
            <a:spLocks/>
          </p:cNvSpPr>
          <p:nvPr/>
        </p:nvSpPr>
        <p:spPr>
          <a:xfrm>
            <a:off x="641178" y="4197475"/>
            <a:ext cx="10909643" cy="12959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000"/>
              <a:t>CENTRO DE CIÊNCIAS EXATAS E TECNOLOGIAS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000"/>
              <a:t>Discente: Nome do discente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000"/>
              <a:t>Orientador: Nome do orientador</a:t>
            </a:r>
            <a:endParaRPr lang="pt-BR" sz="2000" dirty="0"/>
          </a:p>
        </p:txBody>
      </p:sp>
      <p:pic>
        <p:nvPicPr>
          <p:cNvPr id="17" name="Vídeo 16">
            <a:hlinkClick r:id="" action="ppaction://media"/>
            <a:extLst>
              <a:ext uri="{FF2B5EF4-FFF2-40B4-BE49-F238E27FC236}">
                <a16:creationId xmlns:a16="http://schemas.microsoft.com/office/drawing/2014/main" id="{D089F802-B89A-704B-456F-D3F35ABC6A2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6"/>
          <a:srcRect l="21875" r="2187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8993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95"/>
    </mc:Choice>
    <mc:Fallback xmlns="">
      <p:transition spd="slow" advTm="72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E976A3E-219B-87F2-98E9-9337C597EC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1" y="1472541"/>
            <a:ext cx="5925989" cy="891658"/>
          </a:xfrm>
        </p:spPr>
        <p:txBody>
          <a:bodyPr anchor="b">
            <a:normAutofit/>
          </a:bodyPr>
          <a:lstStyle/>
          <a:p>
            <a:pPr algn="l"/>
            <a:r>
              <a:rPr lang="pt-BR" sz="4600" b="1" dirty="0"/>
              <a:t>Orientações gerais: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7CAFCF3-34B2-0338-1E70-6E5EC698DA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1" y="2695072"/>
            <a:ext cx="8628250" cy="3200399"/>
          </a:xfrm>
        </p:spPr>
        <p:txBody>
          <a:bodyPr anchor="t">
            <a:normAutofit/>
          </a:bodyPr>
          <a:lstStyle/>
          <a:p>
            <a:pPr algn="l"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BR" sz="2000" b="0" i="0" u="none" strike="noStrike" dirty="0">
                <a:solidFill>
                  <a:srgbClr val="3F3F3F"/>
                </a:solidFill>
                <a:effectLst/>
                <a:latin typeface="Montserrat" pitchFamily="2" charset="0"/>
              </a:rPr>
              <a:t>Tópicos que devem compor a apresentação</a:t>
            </a:r>
            <a:endParaRPr lang="pt-BR" sz="2000" b="0" i="0" u="none" strike="noStrike" dirty="0">
              <a:solidFill>
                <a:srgbClr val="30394B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BR" sz="2000" b="0" i="0" u="none" strike="noStrike" dirty="0">
                <a:solidFill>
                  <a:srgbClr val="3F3F3F"/>
                </a:solidFill>
                <a:effectLst/>
                <a:latin typeface="Montserrat" pitchFamily="2" charset="0"/>
              </a:rPr>
              <a:t>Como preparar a apresentação com o áudio</a:t>
            </a:r>
            <a:endParaRPr lang="pt-BR" sz="2000" b="0" i="0" u="none" strike="noStrike" dirty="0">
              <a:solidFill>
                <a:srgbClr val="30394B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BR" sz="2000" b="0" i="0" u="none" strike="noStrike" dirty="0">
                <a:solidFill>
                  <a:srgbClr val="3F3F3F"/>
                </a:solidFill>
                <a:effectLst/>
                <a:latin typeface="Montserrat" pitchFamily="2" charset="0"/>
              </a:rPr>
              <a:t>Como exportar para o formato vídeo (.mp4)</a:t>
            </a:r>
            <a:endParaRPr lang="pt-BR" sz="2000" b="0" i="0" u="none" strike="noStrike" dirty="0">
              <a:solidFill>
                <a:srgbClr val="44546A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62B470B1-E056-65AE-D0FC-44BADD5706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1265"/>
            <a:ext cx="12192000" cy="103673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89772952-92E4-F75F-82B6-4163E38AC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6" t="-7291" r="32346" b="-2"/>
          <a:stretch/>
        </p:blipFill>
        <p:spPr>
          <a:xfrm>
            <a:off x="9294346" y="211193"/>
            <a:ext cx="2766872" cy="72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453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1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E976A3E-219B-87F2-98E9-9337C597EC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98643"/>
            <a:ext cx="5243394" cy="22255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5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Tópicos de apresentações</a:t>
            </a:r>
          </a:p>
        </p:txBody>
      </p:sp>
      <p:cxnSp>
        <p:nvCxnSpPr>
          <p:cNvPr id="41" name="Straight Connector 33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81934"/>
            <a:ext cx="0" cy="6476066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4F88D19-C269-4F98-BE6B-CFB6207D3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10408" y="740316"/>
            <a:ext cx="465458" cy="872153"/>
            <a:chOff x="6110408" y="740316"/>
            <a:chExt cx="465458" cy="872153"/>
          </a:xfrm>
        </p:grpSpPr>
        <p:sp>
          <p:nvSpPr>
            <p:cNvPr id="37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5948" y="740316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84728" y="969611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0408" y="1484755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9" name="Imagem 8">
            <a:extLst>
              <a:ext uri="{FF2B5EF4-FFF2-40B4-BE49-F238E27FC236}">
                <a16:creationId xmlns:a16="http://schemas.microsoft.com/office/drawing/2014/main" id="{2B5CAF33-E0B6-B903-96C3-9F0EB5F0C6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6" t="-7291" r="32346" b="-2"/>
          <a:stretch/>
        </p:blipFill>
        <p:spPr>
          <a:xfrm>
            <a:off x="882557" y="3251437"/>
            <a:ext cx="5243391" cy="1364778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57CAFCF3-34B2-0338-1E70-6E5EC698DA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29041" y="381935"/>
            <a:ext cx="4735649" cy="5618176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indent="-22860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chemeClr val="tx1">
                    <a:alpha val="80000"/>
                  </a:schemeClr>
                </a:solidFill>
                <a:effectLst/>
              </a:rPr>
              <a:t>I – </a:t>
            </a:r>
            <a:r>
              <a:rPr lang="en-US" b="0" i="0" u="none" strike="noStrike" dirty="0" err="1">
                <a:solidFill>
                  <a:schemeClr val="tx1">
                    <a:alpha val="80000"/>
                  </a:schemeClr>
                </a:solidFill>
                <a:effectLst/>
              </a:rPr>
              <a:t>Cabeçalho</a:t>
            </a:r>
            <a:r>
              <a:rPr lang="en-US" b="0" i="0" u="none" strike="noStrike" dirty="0">
                <a:solidFill>
                  <a:schemeClr val="tx1">
                    <a:alpha val="80000"/>
                  </a:schemeClr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1">
                    <a:alpha val="80000"/>
                  </a:schemeClr>
                </a:solidFill>
                <a:effectLst/>
              </a:rPr>
              <a:t>padrão</a:t>
            </a:r>
            <a:endParaRPr lang="en-US" b="0" dirty="0">
              <a:solidFill>
                <a:schemeClr val="tx1">
                  <a:alpha val="80000"/>
                </a:schemeClr>
              </a:solidFill>
              <a:effectLst/>
            </a:endParaRPr>
          </a:p>
          <a:p>
            <a:pPr indent="-22860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chemeClr val="tx1">
                    <a:alpha val="80000"/>
                  </a:schemeClr>
                </a:solidFill>
                <a:effectLst/>
              </a:rPr>
              <a:t>II – </a:t>
            </a:r>
            <a:r>
              <a:rPr lang="en-US" b="0" i="0" u="none" strike="noStrike" dirty="0" err="1">
                <a:solidFill>
                  <a:schemeClr val="tx1">
                    <a:alpha val="80000"/>
                  </a:schemeClr>
                </a:solidFill>
                <a:effectLst/>
              </a:rPr>
              <a:t>Título</a:t>
            </a:r>
            <a:r>
              <a:rPr lang="en-US" b="0" i="0" u="none" strike="noStrike" dirty="0">
                <a:solidFill>
                  <a:schemeClr val="tx1">
                    <a:alpha val="80000"/>
                  </a:schemeClr>
                </a:solidFill>
                <a:effectLst/>
              </a:rPr>
              <a:t> da </a:t>
            </a:r>
            <a:r>
              <a:rPr lang="en-US" b="0" i="0" u="none" strike="noStrike" dirty="0" err="1">
                <a:solidFill>
                  <a:schemeClr val="tx1">
                    <a:alpha val="80000"/>
                  </a:schemeClr>
                </a:solidFill>
                <a:effectLst/>
              </a:rPr>
              <a:t>apresentação</a:t>
            </a:r>
            <a:endParaRPr lang="en-US" b="0" dirty="0">
              <a:solidFill>
                <a:schemeClr val="tx1">
                  <a:alpha val="80000"/>
                </a:schemeClr>
              </a:solidFill>
              <a:effectLst/>
            </a:endParaRPr>
          </a:p>
          <a:p>
            <a:pPr indent="-22860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chemeClr val="tx1">
                    <a:alpha val="80000"/>
                  </a:schemeClr>
                </a:solidFill>
                <a:effectLst/>
              </a:rPr>
              <a:t>III – Nome do </a:t>
            </a:r>
            <a:r>
              <a:rPr lang="en-US" b="0" i="0" u="none" strike="noStrike" dirty="0" err="1">
                <a:solidFill>
                  <a:schemeClr val="tx1">
                    <a:alpha val="80000"/>
                  </a:schemeClr>
                </a:solidFill>
                <a:effectLst/>
              </a:rPr>
              <a:t>aluno</a:t>
            </a:r>
            <a:r>
              <a:rPr lang="en-US" b="0" i="0" u="none" strike="noStrike" dirty="0">
                <a:solidFill>
                  <a:schemeClr val="tx1">
                    <a:alpha val="80000"/>
                  </a:schemeClr>
                </a:solidFill>
                <a:effectLst/>
              </a:rPr>
              <a:t> (com  </a:t>
            </a:r>
            <a:r>
              <a:rPr lang="en-US" b="0" i="0" u="none" strike="noStrike" dirty="0" err="1">
                <a:solidFill>
                  <a:schemeClr val="tx1">
                    <a:alpha val="80000"/>
                  </a:schemeClr>
                </a:solidFill>
                <a:effectLst/>
              </a:rPr>
              <a:t>modalidade</a:t>
            </a:r>
            <a:r>
              <a:rPr lang="en-US" b="0" i="0" u="none" strike="noStrike" dirty="0">
                <a:solidFill>
                  <a:schemeClr val="tx1">
                    <a:alpha val="80000"/>
                  </a:schemeClr>
                </a:solidFill>
                <a:effectLst/>
              </a:rPr>
              <a:t> da </a:t>
            </a:r>
            <a:r>
              <a:rPr lang="en-US" b="0" i="0" u="none" strike="noStrike" dirty="0" err="1">
                <a:solidFill>
                  <a:schemeClr val="tx1">
                    <a:alpha val="80000"/>
                  </a:schemeClr>
                </a:solidFill>
                <a:effectLst/>
              </a:rPr>
              <a:t>bolsa</a:t>
            </a:r>
            <a:r>
              <a:rPr lang="en-US" b="0" i="0" u="none" strike="noStrike" dirty="0">
                <a:solidFill>
                  <a:schemeClr val="tx1">
                    <a:alpha val="80000"/>
                  </a:schemeClr>
                </a:solidFill>
                <a:effectLst/>
              </a:rPr>
              <a:t>: PIBIC-CNPQ, PIBIC-UFMA, PIBIC-FAPEMA, PIBIC-</a:t>
            </a:r>
            <a:r>
              <a:rPr lang="en-US" b="0" i="0" u="none" strike="noStrike" dirty="0" err="1">
                <a:solidFill>
                  <a:schemeClr val="tx1">
                    <a:alpha val="80000"/>
                  </a:schemeClr>
                </a:solidFill>
                <a:effectLst/>
              </a:rPr>
              <a:t>Voluntário</a:t>
            </a:r>
            <a:r>
              <a:rPr lang="en-US" b="0" i="0" u="none" strike="noStrike" dirty="0">
                <a:solidFill>
                  <a:schemeClr val="tx1">
                    <a:alpha val="80000"/>
                  </a:schemeClr>
                </a:solidFill>
                <a:effectLst/>
              </a:rPr>
              <a:t>, PIBIC Junior- Ensino </a:t>
            </a:r>
            <a:r>
              <a:rPr lang="en-US" b="0" i="0" u="none" strike="noStrike" dirty="0" err="1">
                <a:solidFill>
                  <a:schemeClr val="tx1">
                    <a:alpha val="80000"/>
                  </a:schemeClr>
                </a:solidFill>
                <a:effectLst/>
              </a:rPr>
              <a:t>Médio</a:t>
            </a:r>
            <a:r>
              <a:rPr lang="en-US" b="0" i="0" u="none" strike="noStrike" dirty="0">
                <a:solidFill>
                  <a:schemeClr val="tx1">
                    <a:alpha val="80000"/>
                  </a:schemeClr>
                </a:solidFill>
                <a:effectLst/>
              </a:rPr>
              <a:t>, IBITI-UFMA, PIBITI-</a:t>
            </a:r>
            <a:r>
              <a:rPr lang="en-US" b="0" i="0" u="none" strike="noStrike" dirty="0" err="1">
                <a:solidFill>
                  <a:schemeClr val="tx1">
                    <a:alpha val="80000"/>
                  </a:schemeClr>
                </a:solidFill>
                <a:effectLst/>
              </a:rPr>
              <a:t>CNPq</a:t>
            </a:r>
            <a:r>
              <a:rPr lang="en-US" b="0" i="0" u="none" strike="noStrike" dirty="0">
                <a:solidFill>
                  <a:schemeClr val="tx1">
                    <a:alpha val="80000"/>
                  </a:schemeClr>
                </a:solidFill>
                <a:effectLst/>
              </a:rPr>
              <a:t>, PIBITI-</a:t>
            </a:r>
            <a:r>
              <a:rPr lang="en-US" b="0" i="0" u="none" strike="noStrike" dirty="0" err="1">
                <a:solidFill>
                  <a:schemeClr val="tx1">
                    <a:alpha val="80000"/>
                  </a:schemeClr>
                </a:solidFill>
                <a:effectLst/>
              </a:rPr>
              <a:t>Voluntário</a:t>
            </a:r>
            <a:r>
              <a:rPr lang="en-US" b="0" i="0" u="none" strike="noStrike" dirty="0">
                <a:solidFill>
                  <a:schemeClr val="tx1">
                    <a:alpha val="80000"/>
                  </a:schemeClr>
                </a:solidFill>
                <a:effectLst/>
              </a:rPr>
              <a:t>, </a:t>
            </a:r>
            <a:r>
              <a:rPr lang="en-US" b="0" i="0" u="none" strike="noStrike" dirty="0" err="1">
                <a:solidFill>
                  <a:schemeClr val="tx1">
                    <a:alpha val="80000"/>
                  </a:schemeClr>
                </a:solidFill>
                <a:effectLst/>
              </a:rPr>
              <a:t>Foco</a:t>
            </a:r>
            <a:r>
              <a:rPr lang="en-US" b="0" i="0" u="none" strike="noStrike" dirty="0">
                <a:solidFill>
                  <a:schemeClr val="tx1">
                    <a:alpha val="80000"/>
                  </a:schemeClr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1">
                    <a:alpha val="80000"/>
                  </a:schemeClr>
                </a:solidFill>
                <a:effectLst/>
              </a:rPr>
              <a:t>Acadêmico</a:t>
            </a:r>
            <a:r>
              <a:rPr lang="en-US" b="0" i="0" u="none" strike="noStrike" dirty="0">
                <a:solidFill>
                  <a:schemeClr val="tx1">
                    <a:alpha val="80000"/>
                  </a:schemeClr>
                </a:solidFill>
                <a:effectLst/>
              </a:rPr>
              <a:t>) e </a:t>
            </a:r>
            <a:r>
              <a:rPr lang="en-US" b="0" i="0" u="none" strike="noStrike" dirty="0" err="1">
                <a:solidFill>
                  <a:schemeClr val="tx1">
                    <a:alpha val="80000"/>
                  </a:schemeClr>
                </a:solidFill>
                <a:effectLst/>
              </a:rPr>
              <a:t>nome</a:t>
            </a:r>
            <a:r>
              <a:rPr lang="en-US" b="0" i="0" u="none" strike="noStrike" dirty="0">
                <a:solidFill>
                  <a:schemeClr val="tx1">
                    <a:alpha val="80000"/>
                  </a:schemeClr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1">
                    <a:alpha val="80000"/>
                  </a:schemeClr>
                </a:solidFill>
                <a:effectLst/>
              </a:rPr>
              <a:t>orientador</a:t>
            </a:r>
            <a:r>
              <a:rPr lang="en-US" b="0" i="0" u="none" strike="noStrike" dirty="0">
                <a:solidFill>
                  <a:schemeClr val="tx1">
                    <a:alpha val="80000"/>
                  </a:schemeClr>
                </a:solidFill>
                <a:effectLst/>
              </a:rPr>
              <a:t> (com sigla </a:t>
            </a:r>
            <a:r>
              <a:rPr lang="en-US" b="0" i="0" u="none" strike="noStrike" dirty="0" err="1">
                <a:solidFill>
                  <a:schemeClr val="tx1">
                    <a:alpha val="80000"/>
                  </a:schemeClr>
                </a:solidFill>
                <a:effectLst/>
              </a:rPr>
              <a:t>Departamento</a:t>
            </a:r>
            <a:r>
              <a:rPr lang="en-US" b="0" i="0" u="none" strike="noStrike" dirty="0">
                <a:solidFill>
                  <a:schemeClr val="tx1">
                    <a:alpha val="80000"/>
                  </a:schemeClr>
                </a:solidFill>
                <a:effectLst/>
              </a:rPr>
              <a:t>)</a:t>
            </a:r>
            <a:endParaRPr lang="en-US" b="0" dirty="0">
              <a:solidFill>
                <a:schemeClr val="tx1">
                  <a:alpha val="80000"/>
                </a:schemeClr>
              </a:solidFill>
              <a:effectLst/>
            </a:endParaRPr>
          </a:p>
          <a:p>
            <a:pPr indent="-22860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chemeClr val="tx1">
                    <a:alpha val="80000"/>
                  </a:schemeClr>
                </a:solidFill>
                <a:effectLst/>
              </a:rPr>
              <a:t>IV – </a:t>
            </a:r>
            <a:r>
              <a:rPr lang="en-US" b="0" i="0" u="none" strike="noStrike" dirty="0" err="1">
                <a:solidFill>
                  <a:schemeClr val="tx1">
                    <a:alpha val="80000"/>
                  </a:schemeClr>
                </a:solidFill>
                <a:effectLst/>
              </a:rPr>
              <a:t>Introdução</a:t>
            </a:r>
            <a:endParaRPr lang="en-US" b="0" dirty="0">
              <a:solidFill>
                <a:schemeClr val="tx1">
                  <a:alpha val="80000"/>
                </a:schemeClr>
              </a:solidFill>
              <a:effectLst/>
            </a:endParaRPr>
          </a:p>
          <a:p>
            <a:pPr indent="-22860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chemeClr val="tx1">
                    <a:alpha val="80000"/>
                  </a:schemeClr>
                </a:solidFill>
                <a:effectLst/>
              </a:rPr>
              <a:t>V – </a:t>
            </a:r>
            <a:r>
              <a:rPr lang="en-US" b="0" i="0" u="none" strike="noStrike" dirty="0" err="1">
                <a:solidFill>
                  <a:schemeClr val="tx1">
                    <a:alpha val="80000"/>
                  </a:schemeClr>
                </a:solidFill>
                <a:effectLst/>
              </a:rPr>
              <a:t>Objetivo</a:t>
            </a:r>
            <a:r>
              <a:rPr lang="en-US" b="0" i="0" u="none" strike="noStrike" dirty="0">
                <a:solidFill>
                  <a:schemeClr val="tx1">
                    <a:alpha val="80000"/>
                  </a:schemeClr>
                </a:solidFill>
                <a:effectLst/>
              </a:rPr>
              <a:t>, </a:t>
            </a:r>
            <a:r>
              <a:rPr lang="en-US" b="0" i="0" u="none" strike="noStrike" dirty="0" err="1">
                <a:solidFill>
                  <a:schemeClr val="tx1">
                    <a:alpha val="80000"/>
                  </a:schemeClr>
                </a:solidFill>
                <a:effectLst/>
              </a:rPr>
              <a:t>Questão</a:t>
            </a:r>
            <a:r>
              <a:rPr lang="en-US" b="0" i="0" u="none" strike="noStrike" dirty="0">
                <a:solidFill>
                  <a:schemeClr val="tx1">
                    <a:alpha val="80000"/>
                  </a:schemeClr>
                </a:solidFill>
                <a:effectLst/>
              </a:rPr>
              <a:t>, </a:t>
            </a:r>
            <a:r>
              <a:rPr lang="en-US" b="0" i="0" u="none" strike="noStrike" dirty="0" err="1">
                <a:solidFill>
                  <a:schemeClr val="tx1">
                    <a:alpha val="80000"/>
                  </a:schemeClr>
                </a:solidFill>
                <a:effectLst/>
              </a:rPr>
              <a:t>Problema</a:t>
            </a:r>
            <a:r>
              <a:rPr lang="en-US" b="0" i="0" u="none" strike="noStrike" dirty="0">
                <a:solidFill>
                  <a:schemeClr val="tx1">
                    <a:alpha val="80000"/>
                  </a:schemeClr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1">
                    <a:alpha val="80000"/>
                  </a:schemeClr>
                </a:solidFill>
                <a:effectLst/>
              </a:rPr>
              <a:t>ou</a:t>
            </a:r>
            <a:r>
              <a:rPr lang="en-US" b="0" i="0" u="none" strike="noStrike" dirty="0">
                <a:solidFill>
                  <a:schemeClr val="tx1">
                    <a:alpha val="80000"/>
                  </a:schemeClr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1">
                    <a:alpha val="80000"/>
                  </a:schemeClr>
                </a:solidFill>
                <a:effectLst/>
              </a:rPr>
              <a:t>Hipótese</a:t>
            </a:r>
            <a:endParaRPr lang="en-US" b="0" dirty="0">
              <a:solidFill>
                <a:schemeClr val="tx1">
                  <a:alpha val="80000"/>
                </a:schemeClr>
              </a:solidFill>
              <a:effectLst/>
            </a:endParaRPr>
          </a:p>
          <a:p>
            <a:pPr indent="-22860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chemeClr val="tx1">
                    <a:alpha val="80000"/>
                  </a:schemeClr>
                </a:solidFill>
                <a:effectLst/>
              </a:rPr>
              <a:t>VI – </a:t>
            </a:r>
            <a:r>
              <a:rPr lang="en-US" b="0" i="0" u="none" strike="noStrike" dirty="0" err="1">
                <a:solidFill>
                  <a:schemeClr val="tx1">
                    <a:alpha val="80000"/>
                  </a:schemeClr>
                </a:solidFill>
                <a:effectLst/>
              </a:rPr>
              <a:t>Metodologia</a:t>
            </a:r>
            <a:endParaRPr lang="en-US" b="0" dirty="0">
              <a:solidFill>
                <a:schemeClr val="tx1">
                  <a:alpha val="80000"/>
                </a:schemeClr>
              </a:solidFill>
              <a:effectLst/>
            </a:endParaRPr>
          </a:p>
          <a:p>
            <a:pPr indent="-22860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chemeClr val="tx1">
                    <a:alpha val="80000"/>
                  </a:schemeClr>
                </a:solidFill>
                <a:effectLst/>
              </a:rPr>
              <a:t>VII – </a:t>
            </a:r>
            <a:r>
              <a:rPr lang="en-US" b="0" i="0" u="none" strike="noStrike" dirty="0" err="1">
                <a:solidFill>
                  <a:schemeClr val="tx1">
                    <a:alpha val="80000"/>
                  </a:schemeClr>
                </a:solidFill>
                <a:effectLst/>
              </a:rPr>
              <a:t>Resultados</a:t>
            </a:r>
            <a:endParaRPr lang="en-US" b="0" dirty="0">
              <a:solidFill>
                <a:schemeClr val="tx1">
                  <a:alpha val="80000"/>
                </a:schemeClr>
              </a:solidFill>
              <a:effectLst/>
            </a:endParaRPr>
          </a:p>
          <a:p>
            <a:pPr indent="-22860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chemeClr val="tx1">
                    <a:alpha val="80000"/>
                  </a:schemeClr>
                </a:solidFill>
                <a:effectLst/>
              </a:rPr>
              <a:t>VIII – </a:t>
            </a:r>
            <a:r>
              <a:rPr lang="en-US" b="0" i="0" u="none" strike="noStrike" dirty="0" err="1">
                <a:solidFill>
                  <a:schemeClr val="tx1">
                    <a:alpha val="80000"/>
                  </a:schemeClr>
                </a:solidFill>
                <a:effectLst/>
              </a:rPr>
              <a:t>Conclusão</a:t>
            </a:r>
            <a:r>
              <a:rPr lang="en-US" b="0" i="0" u="none" strike="noStrike" dirty="0">
                <a:solidFill>
                  <a:schemeClr val="tx1">
                    <a:alpha val="80000"/>
                  </a:schemeClr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1">
                    <a:alpha val="80000"/>
                  </a:schemeClr>
                </a:solidFill>
                <a:effectLst/>
              </a:rPr>
              <a:t>ou</a:t>
            </a:r>
            <a:r>
              <a:rPr lang="en-US" b="0" i="0" u="none" strike="noStrike" dirty="0">
                <a:solidFill>
                  <a:schemeClr val="tx1">
                    <a:alpha val="80000"/>
                  </a:schemeClr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1">
                    <a:alpha val="80000"/>
                  </a:schemeClr>
                </a:solidFill>
                <a:effectLst/>
              </a:rPr>
              <a:t>Considerações</a:t>
            </a:r>
            <a:r>
              <a:rPr lang="en-US" b="0" i="0" u="none" strike="noStrike" dirty="0">
                <a:solidFill>
                  <a:schemeClr val="tx1">
                    <a:alpha val="80000"/>
                  </a:schemeClr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1">
                    <a:alpha val="80000"/>
                  </a:schemeClr>
                </a:solidFill>
                <a:effectLst/>
              </a:rPr>
              <a:t>finais</a:t>
            </a:r>
            <a:endParaRPr lang="en-US" b="0" dirty="0">
              <a:solidFill>
                <a:schemeClr val="tx1">
                  <a:alpha val="80000"/>
                </a:schemeClr>
              </a:solidFill>
              <a:effectLst/>
            </a:endParaRPr>
          </a:p>
          <a:p>
            <a:pPr indent="-22860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chemeClr val="tx1">
                    <a:alpha val="80000"/>
                  </a:schemeClr>
                </a:solidFill>
                <a:effectLst/>
              </a:rPr>
              <a:t>IX – </a:t>
            </a:r>
            <a:r>
              <a:rPr lang="en-US" b="0" i="0" u="none" strike="noStrike" dirty="0" err="1">
                <a:solidFill>
                  <a:schemeClr val="tx1">
                    <a:alpha val="80000"/>
                  </a:schemeClr>
                </a:solidFill>
                <a:effectLst/>
              </a:rPr>
              <a:t>Referências</a:t>
            </a:r>
            <a:endParaRPr lang="en-US" b="0" i="0" u="none" strike="noStrike" dirty="0">
              <a:solidFill>
                <a:schemeClr val="tx1">
                  <a:alpha val="80000"/>
                </a:schemeClr>
              </a:solidFill>
              <a:effectLst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62B470B1-E056-65AE-D0FC-44BADD5706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1265"/>
            <a:ext cx="12192000" cy="103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851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1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E976A3E-219B-87F2-98E9-9337C597EC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98643"/>
            <a:ext cx="5243394" cy="222553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3600" b="1" dirty="0"/>
              <a:t>O </a:t>
            </a:r>
            <a:r>
              <a:rPr lang="en-US" sz="3600" b="1" dirty="0" err="1"/>
              <a:t>seu</a:t>
            </a:r>
            <a:r>
              <a:rPr lang="en-US" sz="3600" b="1" dirty="0"/>
              <a:t> slide </a:t>
            </a:r>
            <a:r>
              <a:rPr lang="en-US" sz="3600" b="1" dirty="0" err="1"/>
              <a:t>deve</a:t>
            </a:r>
            <a:r>
              <a:rPr lang="en-US" sz="3600" b="1" dirty="0"/>
              <a:t> </a:t>
            </a:r>
            <a:r>
              <a:rPr lang="en-US" sz="3600" b="1" dirty="0" err="1"/>
              <a:t>estar</a:t>
            </a:r>
            <a:r>
              <a:rPr lang="en-US" sz="3600" b="1" dirty="0"/>
              <a:t> </a:t>
            </a:r>
            <a:r>
              <a:rPr lang="en-US" sz="3600" b="1" dirty="0" err="1"/>
              <a:t>dentro</a:t>
            </a:r>
            <a:r>
              <a:rPr lang="en-US" sz="3600" b="1" dirty="0"/>
              <a:t> do tempo </a:t>
            </a:r>
            <a:r>
              <a:rPr lang="en-US" sz="3600" b="1" dirty="0" err="1"/>
              <a:t>limite</a:t>
            </a:r>
            <a:r>
              <a:rPr lang="en-US" sz="3600" b="1" dirty="0"/>
              <a:t> para </a:t>
            </a:r>
            <a:r>
              <a:rPr lang="en-US" sz="3600" b="1" dirty="0" err="1"/>
              <a:t>cada</a:t>
            </a:r>
            <a:r>
              <a:rPr lang="en-US" sz="3600" b="1" dirty="0"/>
              <a:t> </a:t>
            </a:r>
            <a:r>
              <a:rPr lang="en-US" sz="3600" b="1" dirty="0" err="1"/>
              <a:t>categoria</a:t>
            </a:r>
            <a:r>
              <a:rPr lang="en-US" sz="3600" b="1" dirty="0"/>
              <a:t> de </a:t>
            </a:r>
            <a:r>
              <a:rPr lang="en-US" sz="3600" b="1" dirty="0" err="1"/>
              <a:t>apresentação</a:t>
            </a:r>
            <a:endParaRPr lang="en-US" sz="36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41" name="Straight Connector 33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81934"/>
            <a:ext cx="0" cy="6476066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4F88D19-C269-4F98-BE6B-CFB6207D3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10408" y="740316"/>
            <a:ext cx="465458" cy="872153"/>
            <a:chOff x="6110408" y="740316"/>
            <a:chExt cx="465458" cy="872153"/>
          </a:xfrm>
        </p:grpSpPr>
        <p:sp>
          <p:nvSpPr>
            <p:cNvPr id="37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5948" y="740316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84728" y="969611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0408" y="1484755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9" name="Imagem 8">
            <a:extLst>
              <a:ext uri="{FF2B5EF4-FFF2-40B4-BE49-F238E27FC236}">
                <a16:creationId xmlns:a16="http://schemas.microsoft.com/office/drawing/2014/main" id="{2B5CAF33-E0B6-B903-96C3-9F0EB5F0C6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6" t="-7291" r="32346" b="-2"/>
          <a:stretch/>
        </p:blipFill>
        <p:spPr>
          <a:xfrm>
            <a:off x="882557" y="3251437"/>
            <a:ext cx="5243391" cy="1364778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57CAFCF3-34B2-0338-1E70-6E5EC698DA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29041" y="381935"/>
            <a:ext cx="4735649" cy="56181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 err="1">
                <a:solidFill>
                  <a:schemeClr val="tx1">
                    <a:alpha val="80000"/>
                  </a:schemeClr>
                </a:solidFill>
                <a:effectLst/>
              </a:rPr>
              <a:t>Apresentações</a:t>
            </a:r>
            <a:r>
              <a:rPr lang="en-US" b="0" i="0" u="none" strike="noStrike" dirty="0">
                <a:solidFill>
                  <a:schemeClr val="tx1">
                    <a:alpha val="80000"/>
                  </a:schemeClr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1">
                    <a:alpha val="80000"/>
                  </a:schemeClr>
                </a:solidFill>
                <a:effectLst/>
              </a:rPr>
              <a:t>orais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:</a:t>
            </a:r>
            <a:endParaRPr lang="en-US" b="0" i="0" u="none" strike="noStrike" dirty="0">
              <a:solidFill>
                <a:schemeClr val="tx1">
                  <a:alpha val="80000"/>
                </a:schemeClr>
              </a:solidFill>
              <a:effectLst/>
            </a:endParaRPr>
          </a:p>
          <a:p>
            <a:pPr indent="-22860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10 </a:t>
            </a:r>
            <a:r>
              <a:rPr lang="en-US" dirty="0" err="1">
                <a:solidFill>
                  <a:schemeClr val="tx1">
                    <a:alpha val="80000"/>
                  </a:schemeClr>
                </a:solidFill>
              </a:rPr>
              <a:t>minutos</a:t>
            </a:r>
            <a:endParaRPr lang="en-US" dirty="0">
              <a:solidFill>
                <a:schemeClr val="tx1">
                  <a:alpha val="80000"/>
                </a:schemeClr>
              </a:solidFill>
            </a:endParaRPr>
          </a:p>
          <a:p>
            <a:pPr indent="-22860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0" i="0" u="none" strike="noStrike" dirty="0">
              <a:solidFill>
                <a:schemeClr val="tx1">
                  <a:alpha val="80000"/>
                </a:schemeClr>
              </a:solidFill>
              <a:effectLst/>
            </a:endParaRPr>
          </a:p>
          <a:p>
            <a:pPr indent="-22860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>
                    <a:alpha val="80000"/>
                  </a:schemeClr>
                </a:solidFill>
              </a:rPr>
              <a:t>Apresentações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alpha val="80000"/>
                  </a:schemeClr>
                </a:solidFill>
              </a:rPr>
              <a:t>síncronas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:</a:t>
            </a:r>
          </a:p>
          <a:p>
            <a:pPr indent="-22860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chemeClr val="tx1">
                    <a:alpha val="80000"/>
                  </a:schemeClr>
                </a:solidFill>
                <a:effectLst/>
              </a:rPr>
              <a:t>5 </a:t>
            </a:r>
            <a:r>
              <a:rPr lang="en-US" b="0" i="0" u="none" strike="noStrike" dirty="0" err="1">
                <a:solidFill>
                  <a:schemeClr val="tx1">
                    <a:alpha val="80000"/>
                  </a:schemeClr>
                </a:solidFill>
                <a:effectLst/>
              </a:rPr>
              <a:t>minutos</a:t>
            </a:r>
            <a:endParaRPr lang="en-US" b="0" i="0" u="none" strike="noStrike" dirty="0">
              <a:solidFill>
                <a:schemeClr val="tx1">
                  <a:alpha val="80000"/>
                </a:schemeClr>
              </a:solidFill>
              <a:effectLst/>
            </a:endParaRPr>
          </a:p>
          <a:p>
            <a:pPr indent="-22860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alpha val="80000"/>
                </a:schemeClr>
              </a:solidFill>
            </a:endParaRPr>
          </a:p>
          <a:p>
            <a:pPr indent="-22860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 err="1">
                <a:solidFill>
                  <a:schemeClr val="tx1">
                    <a:alpha val="80000"/>
                  </a:schemeClr>
                </a:solidFill>
                <a:effectLst/>
              </a:rPr>
              <a:t>Apresentações</a:t>
            </a:r>
            <a:r>
              <a:rPr lang="en-US" b="0" i="0" u="none" strike="noStrike" dirty="0">
                <a:solidFill>
                  <a:schemeClr val="tx1">
                    <a:alpha val="80000"/>
                  </a:schemeClr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1">
                    <a:alpha val="80000"/>
                  </a:schemeClr>
                </a:solidFill>
                <a:effectLst/>
              </a:rPr>
              <a:t>assíncronas</a:t>
            </a:r>
            <a:r>
              <a:rPr lang="en-US" b="0" i="0" u="none" strike="noStrike" dirty="0">
                <a:solidFill>
                  <a:schemeClr val="tx1">
                    <a:alpha val="80000"/>
                  </a:schemeClr>
                </a:solidFill>
                <a:effectLst/>
              </a:rPr>
              <a:t>:</a:t>
            </a:r>
          </a:p>
          <a:p>
            <a:pPr indent="-22860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5 </a:t>
            </a:r>
            <a:r>
              <a:rPr lang="en-US" dirty="0" err="1">
                <a:solidFill>
                  <a:schemeClr val="tx1">
                    <a:alpha val="80000"/>
                  </a:schemeClr>
                </a:solidFill>
              </a:rPr>
              <a:t>minutos</a:t>
            </a:r>
            <a:endParaRPr lang="en-US" b="0" i="0" u="none" strike="noStrike" dirty="0">
              <a:solidFill>
                <a:schemeClr val="tx1">
                  <a:alpha val="80000"/>
                </a:schemeClr>
              </a:solidFill>
              <a:effectLst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62B470B1-E056-65AE-D0FC-44BADD5706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1265"/>
            <a:ext cx="12192000" cy="103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609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50811073-89F5-46D6-83D8-BA7644649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3442855"/>
          </a:xfrm>
          <a:custGeom>
            <a:avLst/>
            <a:gdLst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98612 w 12192000"/>
              <a:gd name="connsiteY11" fmla="*/ 3134803 h 3442855"/>
              <a:gd name="connsiteX12" fmla="*/ 11271588 w 12192000"/>
              <a:gd name="connsiteY12" fmla="*/ 3113441 h 3442855"/>
              <a:gd name="connsiteX13" fmla="*/ 11270977 w 12192000"/>
              <a:gd name="connsiteY13" fmla="*/ 3100396 h 3442855"/>
              <a:gd name="connsiteX14" fmla="*/ 11250574 w 12192000"/>
              <a:gd name="connsiteY14" fmla="*/ 3091174 h 3442855"/>
              <a:gd name="connsiteX15" fmla="*/ 11246505 w 12192000"/>
              <a:gd name="connsiteY15" fmla="*/ 3086783 h 3442855"/>
              <a:gd name="connsiteX16" fmla="*/ 11221805 w 12192000"/>
              <a:gd name="connsiteY16" fmla="*/ 3063540 h 3442855"/>
              <a:gd name="connsiteX17" fmla="*/ 11135382 w 12192000"/>
              <a:gd name="connsiteY17" fmla="*/ 3062095 h 3442855"/>
              <a:gd name="connsiteX18" fmla="*/ 11056771 w 12192000"/>
              <a:gd name="connsiteY18" fmla="*/ 3020684 h 3442855"/>
              <a:gd name="connsiteX19" fmla="*/ 10800887 w 12192000"/>
              <a:gd name="connsiteY19" fmla="*/ 2963080 h 3442855"/>
              <a:gd name="connsiteX20" fmla="*/ 10701230 w 12192000"/>
              <a:gd name="connsiteY20" fmla="*/ 2935785 h 3442855"/>
              <a:gd name="connsiteX21" fmla="*/ 10529686 w 12192000"/>
              <a:gd name="connsiteY21" fmla="*/ 2918071 h 3442855"/>
              <a:gd name="connsiteX22" fmla="*/ 10337584 w 12192000"/>
              <a:gd name="connsiteY22" fmla="*/ 2926238 h 3442855"/>
              <a:gd name="connsiteX23" fmla="*/ 10179941 w 12192000"/>
              <a:gd name="connsiteY23" fmla="*/ 2930174 h 3442855"/>
              <a:gd name="connsiteX24" fmla="*/ 10129038 w 12192000"/>
              <a:gd name="connsiteY24" fmla="*/ 2929992 h 3442855"/>
              <a:gd name="connsiteX25" fmla="*/ 10044809 w 12192000"/>
              <a:gd name="connsiteY25" fmla="*/ 2932587 h 3442855"/>
              <a:gd name="connsiteX26" fmla="*/ 9923926 w 12192000"/>
              <a:gd name="connsiteY26" fmla="*/ 2936679 h 3442855"/>
              <a:gd name="connsiteX27" fmla="*/ 9825938 w 12192000"/>
              <a:gd name="connsiteY27" fmla="*/ 2915287 h 3442855"/>
              <a:gd name="connsiteX28" fmla="*/ 9761662 w 12192000"/>
              <a:gd name="connsiteY28" fmla="*/ 2916695 h 3442855"/>
              <a:gd name="connsiteX29" fmla="*/ 9688436 w 12192000"/>
              <a:gd name="connsiteY29" fmla="*/ 2894364 h 3442855"/>
              <a:gd name="connsiteX30" fmla="*/ 9626359 w 12192000"/>
              <a:gd name="connsiteY30" fmla="*/ 2876388 h 3442855"/>
              <a:gd name="connsiteX31" fmla="*/ 9536686 w 12192000"/>
              <a:gd name="connsiteY31" fmla="*/ 2845662 h 3442855"/>
              <a:gd name="connsiteX32" fmla="*/ 9500517 w 12192000"/>
              <a:gd name="connsiteY32" fmla="*/ 2847197 h 3442855"/>
              <a:gd name="connsiteX33" fmla="*/ 9477612 w 12192000"/>
              <a:gd name="connsiteY33" fmla="*/ 2830281 h 3442855"/>
              <a:gd name="connsiteX34" fmla="*/ 9432874 w 12192000"/>
              <a:gd name="connsiteY34" fmla="*/ 2826106 h 3442855"/>
              <a:gd name="connsiteX35" fmla="*/ 9340481 w 12192000"/>
              <a:gd name="connsiteY35" fmla="*/ 2831628 h 3442855"/>
              <a:gd name="connsiteX36" fmla="*/ 9191002 w 12192000"/>
              <a:gd name="connsiteY36" fmla="*/ 2776544 h 3442855"/>
              <a:gd name="connsiteX37" fmla="*/ 9181756 w 12192000"/>
              <a:gd name="connsiteY37" fmla="*/ 2773801 h 3442855"/>
              <a:gd name="connsiteX38" fmla="*/ 8912415 w 12192000"/>
              <a:gd name="connsiteY38" fmla="*/ 2765023 h 3442855"/>
              <a:gd name="connsiteX39" fmla="*/ 7709716 w 12192000"/>
              <a:gd name="connsiteY39" fmla="*/ 2795956 h 3442855"/>
              <a:gd name="connsiteX40" fmla="*/ 6923164 w 12192000"/>
              <a:gd name="connsiteY40" fmla="*/ 2920980 h 3442855"/>
              <a:gd name="connsiteX41" fmla="*/ 3308915 w 12192000"/>
              <a:gd name="connsiteY41" fmla="*/ 3049912 h 3442855"/>
              <a:gd name="connsiteX42" fmla="*/ 2643050 w 12192000"/>
              <a:gd name="connsiteY42" fmla="*/ 3112559 h 3442855"/>
              <a:gd name="connsiteX43" fmla="*/ 2330471 w 12192000"/>
              <a:gd name="connsiteY43" fmla="*/ 3148294 h 3442855"/>
              <a:gd name="connsiteX44" fmla="*/ 2325930 w 12192000"/>
              <a:gd name="connsiteY44" fmla="*/ 3149646 h 3442855"/>
              <a:gd name="connsiteX45" fmla="*/ 2304043 w 12192000"/>
              <a:gd name="connsiteY45" fmla="*/ 3152858 h 3442855"/>
              <a:gd name="connsiteX46" fmla="*/ 2046141 w 12192000"/>
              <a:gd name="connsiteY46" fmla="*/ 3203263 h 3442855"/>
              <a:gd name="connsiteX47" fmla="*/ 1953987 w 12192000"/>
              <a:gd name="connsiteY47" fmla="*/ 3176250 h 3442855"/>
              <a:gd name="connsiteX48" fmla="*/ 1924440 w 12192000"/>
              <a:gd name="connsiteY48" fmla="*/ 3170393 h 3442855"/>
              <a:gd name="connsiteX49" fmla="*/ 1907653 w 12192000"/>
              <a:gd name="connsiteY49" fmla="*/ 3175484 h 3442855"/>
              <a:gd name="connsiteX50" fmla="*/ 1856828 w 12192000"/>
              <a:gd name="connsiteY50" fmla="*/ 3184705 h 3442855"/>
              <a:gd name="connsiteX51" fmla="*/ 1852083 w 12192000"/>
              <a:gd name="connsiteY51" fmla="*/ 3177905 h 3442855"/>
              <a:gd name="connsiteX52" fmla="*/ 1845479 w 12192000"/>
              <a:gd name="connsiteY52" fmla="*/ 3178329 h 3442855"/>
              <a:gd name="connsiteX53" fmla="*/ 1842652 w 12192000"/>
              <a:gd name="connsiteY53" fmla="*/ 3186535 h 3442855"/>
              <a:gd name="connsiteX54" fmla="*/ 1763355 w 12192000"/>
              <a:gd name="connsiteY54" fmla="*/ 3224928 h 3442855"/>
              <a:gd name="connsiteX55" fmla="*/ 1654444 w 12192000"/>
              <a:gd name="connsiteY55" fmla="*/ 3229661 h 3442855"/>
              <a:gd name="connsiteX56" fmla="*/ 1629483 w 12192000"/>
              <a:gd name="connsiteY56" fmla="*/ 3232675 h 3442855"/>
              <a:gd name="connsiteX57" fmla="*/ 1573012 w 12192000"/>
              <a:gd name="connsiteY57" fmla="*/ 3250275 h 3442855"/>
              <a:gd name="connsiteX58" fmla="*/ 1525936 w 12192000"/>
              <a:gd name="connsiteY58" fmla="*/ 3243056 h 3442855"/>
              <a:gd name="connsiteX59" fmla="*/ 1515932 w 12192000"/>
              <a:gd name="connsiteY59" fmla="*/ 3243699 h 3442855"/>
              <a:gd name="connsiteX60" fmla="*/ 1418247 w 12192000"/>
              <a:gd name="connsiteY60" fmla="*/ 3236042 h 3442855"/>
              <a:gd name="connsiteX61" fmla="*/ 1311781 w 12192000"/>
              <a:gd name="connsiteY61" fmla="*/ 3207733 h 3442855"/>
              <a:gd name="connsiteX62" fmla="*/ 1287526 w 12192000"/>
              <a:gd name="connsiteY62" fmla="*/ 3195564 h 3442855"/>
              <a:gd name="connsiteX63" fmla="*/ 1275912 w 12192000"/>
              <a:gd name="connsiteY63" fmla="*/ 3202348 h 3442855"/>
              <a:gd name="connsiteX64" fmla="*/ 1160923 w 12192000"/>
              <a:gd name="connsiteY64" fmla="*/ 3219676 h 3442855"/>
              <a:gd name="connsiteX65" fmla="*/ 909690 w 12192000"/>
              <a:gd name="connsiteY65" fmla="*/ 3216919 h 3442855"/>
              <a:gd name="connsiteX66" fmla="*/ 764020 w 12192000"/>
              <a:gd name="connsiteY66" fmla="*/ 3235844 h 3442855"/>
              <a:gd name="connsiteX67" fmla="*/ 701915 w 12192000"/>
              <a:gd name="connsiteY67" fmla="*/ 3250223 h 3442855"/>
              <a:gd name="connsiteX68" fmla="*/ 408701 w 12192000"/>
              <a:gd name="connsiteY68" fmla="*/ 3323460 h 3442855"/>
              <a:gd name="connsiteX69" fmla="*/ 369865 w 12192000"/>
              <a:gd name="connsiteY69" fmla="*/ 3339094 h 3442855"/>
              <a:gd name="connsiteX70" fmla="*/ 318911 w 12192000"/>
              <a:gd name="connsiteY70" fmla="*/ 3367912 h 3442855"/>
              <a:gd name="connsiteX71" fmla="*/ 119548 w 12192000"/>
              <a:gd name="connsiteY71" fmla="*/ 3404651 h 3442855"/>
              <a:gd name="connsiteX72" fmla="*/ 0 w 12192000"/>
              <a:gd name="connsiteY72" fmla="*/ 3414000 h 3442855"/>
              <a:gd name="connsiteX73" fmla="*/ 0 w 12192000"/>
              <a:gd name="connsiteY73" fmla="*/ 2 h 3442855"/>
              <a:gd name="connsiteX74" fmla="*/ 3459904 w 12192000"/>
              <a:gd name="connsiteY74" fmla="*/ 1 h 3442855"/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98612 w 12192000"/>
              <a:gd name="connsiteY11" fmla="*/ 3134803 h 3442855"/>
              <a:gd name="connsiteX12" fmla="*/ 11271588 w 12192000"/>
              <a:gd name="connsiteY12" fmla="*/ 3113441 h 3442855"/>
              <a:gd name="connsiteX13" fmla="*/ 11270977 w 12192000"/>
              <a:gd name="connsiteY13" fmla="*/ 3100396 h 3442855"/>
              <a:gd name="connsiteX14" fmla="*/ 11250574 w 12192000"/>
              <a:gd name="connsiteY14" fmla="*/ 3091174 h 3442855"/>
              <a:gd name="connsiteX15" fmla="*/ 11246505 w 12192000"/>
              <a:gd name="connsiteY15" fmla="*/ 3086783 h 3442855"/>
              <a:gd name="connsiteX16" fmla="*/ 11221805 w 12192000"/>
              <a:gd name="connsiteY16" fmla="*/ 3063540 h 3442855"/>
              <a:gd name="connsiteX17" fmla="*/ 11135382 w 12192000"/>
              <a:gd name="connsiteY17" fmla="*/ 3062095 h 3442855"/>
              <a:gd name="connsiteX18" fmla="*/ 11056771 w 12192000"/>
              <a:gd name="connsiteY18" fmla="*/ 3020684 h 3442855"/>
              <a:gd name="connsiteX19" fmla="*/ 10800887 w 12192000"/>
              <a:gd name="connsiteY19" fmla="*/ 2963080 h 3442855"/>
              <a:gd name="connsiteX20" fmla="*/ 10701230 w 12192000"/>
              <a:gd name="connsiteY20" fmla="*/ 2935785 h 3442855"/>
              <a:gd name="connsiteX21" fmla="*/ 10529686 w 12192000"/>
              <a:gd name="connsiteY21" fmla="*/ 2918071 h 3442855"/>
              <a:gd name="connsiteX22" fmla="*/ 10337584 w 12192000"/>
              <a:gd name="connsiteY22" fmla="*/ 2926238 h 3442855"/>
              <a:gd name="connsiteX23" fmla="*/ 10179941 w 12192000"/>
              <a:gd name="connsiteY23" fmla="*/ 2930174 h 3442855"/>
              <a:gd name="connsiteX24" fmla="*/ 10129038 w 12192000"/>
              <a:gd name="connsiteY24" fmla="*/ 2929992 h 3442855"/>
              <a:gd name="connsiteX25" fmla="*/ 10044809 w 12192000"/>
              <a:gd name="connsiteY25" fmla="*/ 2932587 h 3442855"/>
              <a:gd name="connsiteX26" fmla="*/ 9923926 w 12192000"/>
              <a:gd name="connsiteY26" fmla="*/ 2936679 h 3442855"/>
              <a:gd name="connsiteX27" fmla="*/ 9825938 w 12192000"/>
              <a:gd name="connsiteY27" fmla="*/ 2915287 h 3442855"/>
              <a:gd name="connsiteX28" fmla="*/ 9761662 w 12192000"/>
              <a:gd name="connsiteY28" fmla="*/ 2916695 h 3442855"/>
              <a:gd name="connsiteX29" fmla="*/ 9688436 w 12192000"/>
              <a:gd name="connsiteY29" fmla="*/ 2894364 h 3442855"/>
              <a:gd name="connsiteX30" fmla="*/ 9626359 w 12192000"/>
              <a:gd name="connsiteY30" fmla="*/ 2876388 h 3442855"/>
              <a:gd name="connsiteX31" fmla="*/ 9536686 w 12192000"/>
              <a:gd name="connsiteY31" fmla="*/ 2845662 h 3442855"/>
              <a:gd name="connsiteX32" fmla="*/ 9500517 w 12192000"/>
              <a:gd name="connsiteY32" fmla="*/ 2847197 h 3442855"/>
              <a:gd name="connsiteX33" fmla="*/ 9477612 w 12192000"/>
              <a:gd name="connsiteY33" fmla="*/ 2830281 h 3442855"/>
              <a:gd name="connsiteX34" fmla="*/ 9432874 w 12192000"/>
              <a:gd name="connsiteY34" fmla="*/ 2826106 h 3442855"/>
              <a:gd name="connsiteX35" fmla="*/ 9340481 w 12192000"/>
              <a:gd name="connsiteY35" fmla="*/ 2831628 h 3442855"/>
              <a:gd name="connsiteX36" fmla="*/ 9191002 w 12192000"/>
              <a:gd name="connsiteY36" fmla="*/ 2776544 h 3442855"/>
              <a:gd name="connsiteX37" fmla="*/ 9181756 w 12192000"/>
              <a:gd name="connsiteY37" fmla="*/ 2773801 h 3442855"/>
              <a:gd name="connsiteX38" fmla="*/ 8912415 w 12192000"/>
              <a:gd name="connsiteY38" fmla="*/ 2765023 h 3442855"/>
              <a:gd name="connsiteX39" fmla="*/ 7709716 w 12192000"/>
              <a:gd name="connsiteY39" fmla="*/ 2795956 h 3442855"/>
              <a:gd name="connsiteX40" fmla="*/ 6923164 w 12192000"/>
              <a:gd name="connsiteY40" fmla="*/ 2920980 h 3442855"/>
              <a:gd name="connsiteX41" fmla="*/ 3308915 w 12192000"/>
              <a:gd name="connsiteY41" fmla="*/ 3049912 h 3442855"/>
              <a:gd name="connsiteX42" fmla="*/ 2643050 w 12192000"/>
              <a:gd name="connsiteY42" fmla="*/ 3112559 h 3442855"/>
              <a:gd name="connsiteX43" fmla="*/ 2330471 w 12192000"/>
              <a:gd name="connsiteY43" fmla="*/ 3148294 h 3442855"/>
              <a:gd name="connsiteX44" fmla="*/ 2325930 w 12192000"/>
              <a:gd name="connsiteY44" fmla="*/ 3149646 h 3442855"/>
              <a:gd name="connsiteX45" fmla="*/ 2201685 w 12192000"/>
              <a:gd name="connsiteY45" fmla="*/ 3200625 h 3442855"/>
              <a:gd name="connsiteX46" fmla="*/ 2046141 w 12192000"/>
              <a:gd name="connsiteY46" fmla="*/ 3203263 h 3442855"/>
              <a:gd name="connsiteX47" fmla="*/ 1953987 w 12192000"/>
              <a:gd name="connsiteY47" fmla="*/ 3176250 h 3442855"/>
              <a:gd name="connsiteX48" fmla="*/ 1924440 w 12192000"/>
              <a:gd name="connsiteY48" fmla="*/ 3170393 h 3442855"/>
              <a:gd name="connsiteX49" fmla="*/ 1907653 w 12192000"/>
              <a:gd name="connsiteY49" fmla="*/ 3175484 h 3442855"/>
              <a:gd name="connsiteX50" fmla="*/ 1856828 w 12192000"/>
              <a:gd name="connsiteY50" fmla="*/ 3184705 h 3442855"/>
              <a:gd name="connsiteX51" fmla="*/ 1852083 w 12192000"/>
              <a:gd name="connsiteY51" fmla="*/ 3177905 h 3442855"/>
              <a:gd name="connsiteX52" fmla="*/ 1845479 w 12192000"/>
              <a:gd name="connsiteY52" fmla="*/ 3178329 h 3442855"/>
              <a:gd name="connsiteX53" fmla="*/ 1842652 w 12192000"/>
              <a:gd name="connsiteY53" fmla="*/ 3186535 h 3442855"/>
              <a:gd name="connsiteX54" fmla="*/ 1763355 w 12192000"/>
              <a:gd name="connsiteY54" fmla="*/ 3224928 h 3442855"/>
              <a:gd name="connsiteX55" fmla="*/ 1654444 w 12192000"/>
              <a:gd name="connsiteY55" fmla="*/ 3229661 h 3442855"/>
              <a:gd name="connsiteX56" fmla="*/ 1629483 w 12192000"/>
              <a:gd name="connsiteY56" fmla="*/ 3232675 h 3442855"/>
              <a:gd name="connsiteX57" fmla="*/ 1573012 w 12192000"/>
              <a:gd name="connsiteY57" fmla="*/ 3250275 h 3442855"/>
              <a:gd name="connsiteX58" fmla="*/ 1525936 w 12192000"/>
              <a:gd name="connsiteY58" fmla="*/ 3243056 h 3442855"/>
              <a:gd name="connsiteX59" fmla="*/ 1515932 w 12192000"/>
              <a:gd name="connsiteY59" fmla="*/ 3243699 h 3442855"/>
              <a:gd name="connsiteX60" fmla="*/ 1418247 w 12192000"/>
              <a:gd name="connsiteY60" fmla="*/ 3236042 h 3442855"/>
              <a:gd name="connsiteX61" fmla="*/ 1311781 w 12192000"/>
              <a:gd name="connsiteY61" fmla="*/ 3207733 h 3442855"/>
              <a:gd name="connsiteX62" fmla="*/ 1287526 w 12192000"/>
              <a:gd name="connsiteY62" fmla="*/ 3195564 h 3442855"/>
              <a:gd name="connsiteX63" fmla="*/ 1275912 w 12192000"/>
              <a:gd name="connsiteY63" fmla="*/ 3202348 h 3442855"/>
              <a:gd name="connsiteX64" fmla="*/ 1160923 w 12192000"/>
              <a:gd name="connsiteY64" fmla="*/ 3219676 h 3442855"/>
              <a:gd name="connsiteX65" fmla="*/ 909690 w 12192000"/>
              <a:gd name="connsiteY65" fmla="*/ 3216919 h 3442855"/>
              <a:gd name="connsiteX66" fmla="*/ 764020 w 12192000"/>
              <a:gd name="connsiteY66" fmla="*/ 3235844 h 3442855"/>
              <a:gd name="connsiteX67" fmla="*/ 701915 w 12192000"/>
              <a:gd name="connsiteY67" fmla="*/ 3250223 h 3442855"/>
              <a:gd name="connsiteX68" fmla="*/ 408701 w 12192000"/>
              <a:gd name="connsiteY68" fmla="*/ 3323460 h 3442855"/>
              <a:gd name="connsiteX69" fmla="*/ 369865 w 12192000"/>
              <a:gd name="connsiteY69" fmla="*/ 3339094 h 3442855"/>
              <a:gd name="connsiteX70" fmla="*/ 318911 w 12192000"/>
              <a:gd name="connsiteY70" fmla="*/ 3367912 h 3442855"/>
              <a:gd name="connsiteX71" fmla="*/ 119548 w 12192000"/>
              <a:gd name="connsiteY71" fmla="*/ 3404651 h 3442855"/>
              <a:gd name="connsiteX72" fmla="*/ 0 w 12192000"/>
              <a:gd name="connsiteY72" fmla="*/ 3414000 h 3442855"/>
              <a:gd name="connsiteX73" fmla="*/ 0 w 12192000"/>
              <a:gd name="connsiteY73" fmla="*/ 2 h 3442855"/>
              <a:gd name="connsiteX74" fmla="*/ 3459904 w 12192000"/>
              <a:gd name="connsiteY74" fmla="*/ 1 h 3442855"/>
              <a:gd name="connsiteX75" fmla="*/ 3459907 w 12192000"/>
              <a:gd name="connsiteY75" fmla="*/ 0 h 3442855"/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98612 w 12192000"/>
              <a:gd name="connsiteY11" fmla="*/ 3134803 h 3442855"/>
              <a:gd name="connsiteX12" fmla="*/ 11271588 w 12192000"/>
              <a:gd name="connsiteY12" fmla="*/ 3113441 h 3442855"/>
              <a:gd name="connsiteX13" fmla="*/ 11270977 w 12192000"/>
              <a:gd name="connsiteY13" fmla="*/ 3100396 h 3442855"/>
              <a:gd name="connsiteX14" fmla="*/ 11250574 w 12192000"/>
              <a:gd name="connsiteY14" fmla="*/ 3091174 h 3442855"/>
              <a:gd name="connsiteX15" fmla="*/ 11246505 w 12192000"/>
              <a:gd name="connsiteY15" fmla="*/ 3086783 h 3442855"/>
              <a:gd name="connsiteX16" fmla="*/ 11221805 w 12192000"/>
              <a:gd name="connsiteY16" fmla="*/ 3063540 h 3442855"/>
              <a:gd name="connsiteX17" fmla="*/ 11135382 w 12192000"/>
              <a:gd name="connsiteY17" fmla="*/ 3062095 h 3442855"/>
              <a:gd name="connsiteX18" fmla="*/ 11056771 w 12192000"/>
              <a:gd name="connsiteY18" fmla="*/ 3020684 h 3442855"/>
              <a:gd name="connsiteX19" fmla="*/ 10800887 w 12192000"/>
              <a:gd name="connsiteY19" fmla="*/ 2963080 h 3442855"/>
              <a:gd name="connsiteX20" fmla="*/ 10701230 w 12192000"/>
              <a:gd name="connsiteY20" fmla="*/ 2935785 h 3442855"/>
              <a:gd name="connsiteX21" fmla="*/ 10529686 w 12192000"/>
              <a:gd name="connsiteY21" fmla="*/ 2918071 h 3442855"/>
              <a:gd name="connsiteX22" fmla="*/ 10337584 w 12192000"/>
              <a:gd name="connsiteY22" fmla="*/ 2926238 h 3442855"/>
              <a:gd name="connsiteX23" fmla="*/ 10179941 w 12192000"/>
              <a:gd name="connsiteY23" fmla="*/ 2930174 h 3442855"/>
              <a:gd name="connsiteX24" fmla="*/ 10129038 w 12192000"/>
              <a:gd name="connsiteY24" fmla="*/ 2929992 h 3442855"/>
              <a:gd name="connsiteX25" fmla="*/ 10044809 w 12192000"/>
              <a:gd name="connsiteY25" fmla="*/ 2932587 h 3442855"/>
              <a:gd name="connsiteX26" fmla="*/ 9923926 w 12192000"/>
              <a:gd name="connsiteY26" fmla="*/ 2936679 h 3442855"/>
              <a:gd name="connsiteX27" fmla="*/ 9825938 w 12192000"/>
              <a:gd name="connsiteY27" fmla="*/ 2915287 h 3442855"/>
              <a:gd name="connsiteX28" fmla="*/ 9761662 w 12192000"/>
              <a:gd name="connsiteY28" fmla="*/ 2916695 h 3442855"/>
              <a:gd name="connsiteX29" fmla="*/ 9688436 w 12192000"/>
              <a:gd name="connsiteY29" fmla="*/ 2894364 h 3442855"/>
              <a:gd name="connsiteX30" fmla="*/ 9626359 w 12192000"/>
              <a:gd name="connsiteY30" fmla="*/ 2876388 h 3442855"/>
              <a:gd name="connsiteX31" fmla="*/ 9536686 w 12192000"/>
              <a:gd name="connsiteY31" fmla="*/ 2845662 h 3442855"/>
              <a:gd name="connsiteX32" fmla="*/ 9500517 w 12192000"/>
              <a:gd name="connsiteY32" fmla="*/ 2847197 h 3442855"/>
              <a:gd name="connsiteX33" fmla="*/ 9477612 w 12192000"/>
              <a:gd name="connsiteY33" fmla="*/ 2830281 h 3442855"/>
              <a:gd name="connsiteX34" fmla="*/ 9432874 w 12192000"/>
              <a:gd name="connsiteY34" fmla="*/ 2826106 h 3442855"/>
              <a:gd name="connsiteX35" fmla="*/ 9340481 w 12192000"/>
              <a:gd name="connsiteY35" fmla="*/ 2831628 h 3442855"/>
              <a:gd name="connsiteX36" fmla="*/ 9191002 w 12192000"/>
              <a:gd name="connsiteY36" fmla="*/ 2776544 h 3442855"/>
              <a:gd name="connsiteX37" fmla="*/ 9181756 w 12192000"/>
              <a:gd name="connsiteY37" fmla="*/ 2773801 h 3442855"/>
              <a:gd name="connsiteX38" fmla="*/ 8912415 w 12192000"/>
              <a:gd name="connsiteY38" fmla="*/ 2765023 h 3442855"/>
              <a:gd name="connsiteX39" fmla="*/ 7709716 w 12192000"/>
              <a:gd name="connsiteY39" fmla="*/ 2795956 h 3442855"/>
              <a:gd name="connsiteX40" fmla="*/ 6923164 w 12192000"/>
              <a:gd name="connsiteY40" fmla="*/ 2920980 h 3442855"/>
              <a:gd name="connsiteX41" fmla="*/ 3308915 w 12192000"/>
              <a:gd name="connsiteY41" fmla="*/ 3049912 h 3442855"/>
              <a:gd name="connsiteX42" fmla="*/ 2643050 w 12192000"/>
              <a:gd name="connsiteY42" fmla="*/ 3112559 h 3442855"/>
              <a:gd name="connsiteX43" fmla="*/ 2330471 w 12192000"/>
              <a:gd name="connsiteY43" fmla="*/ 3148294 h 3442855"/>
              <a:gd name="connsiteX44" fmla="*/ 2291811 w 12192000"/>
              <a:gd name="connsiteY44" fmla="*/ 3176941 h 3442855"/>
              <a:gd name="connsiteX45" fmla="*/ 2201685 w 12192000"/>
              <a:gd name="connsiteY45" fmla="*/ 3200625 h 3442855"/>
              <a:gd name="connsiteX46" fmla="*/ 2046141 w 12192000"/>
              <a:gd name="connsiteY46" fmla="*/ 3203263 h 3442855"/>
              <a:gd name="connsiteX47" fmla="*/ 1953987 w 12192000"/>
              <a:gd name="connsiteY47" fmla="*/ 3176250 h 3442855"/>
              <a:gd name="connsiteX48" fmla="*/ 1924440 w 12192000"/>
              <a:gd name="connsiteY48" fmla="*/ 3170393 h 3442855"/>
              <a:gd name="connsiteX49" fmla="*/ 1907653 w 12192000"/>
              <a:gd name="connsiteY49" fmla="*/ 3175484 h 3442855"/>
              <a:gd name="connsiteX50" fmla="*/ 1856828 w 12192000"/>
              <a:gd name="connsiteY50" fmla="*/ 3184705 h 3442855"/>
              <a:gd name="connsiteX51" fmla="*/ 1852083 w 12192000"/>
              <a:gd name="connsiteY51" fmla="*/ 3177905 h 3442855"/>
              <a:gd name="connsiteX52" fmla="*/ 1845479 w 12192000"/>
              <a:gd name="connsiteY52" fmla="*/ 3178329 h 3442855"/>
              <a:gd name="connsiteX53" fmla="*/ 1842652 w 12192000"/>
              <a:gd name="connsiteY53" fmla="*/ 3186535 h 3442855"/>
              <a:gd name="connsiteX54" fmla="*/ 1763355 w 12192000"/>
              <a:gd name="connsiteY54" fmla="*/ 3224928 h 3442855"/>
              <a:gd name="connsiteX55" fmla="*/ 1654444 w 12192000"/>
              <a:gd name="connsiteY55" fmla="*/ 3229661 h 3442855"/>
              <a:gd name="connsiteX56" fmla="*/ 1629483 w 12192000"/>
              <a:gd name="connsiteY56" fmla="*/ 3232675 h 3442855"/>
              <a:gd name="connsiteX57" fmla="*/ 1573012 w 12192000"/>
              <a:gd name="connsiteY57" fmla="*/ 3250275 h 3442855"/>
              <a:gd name="connsiteX58" fmla="*/ 1525936 w 12192000"/>
              <a:gd name="connsiteY58" fmla="*/ 3243056 h 3442855"/>
              <a:gd name="connsiteX59" fmla="*/ 1515932 w 12192000"/>
              <a:gd name="connsiteY59" fmla="*/ 3243699 h 3442855"/>
              <a:gd name="connsiteX60" fmla="*/ 1418247 w 12192000"/>
              <a:gd name="connsiteY60" fmla="*/ 3236042 h 3442855"/>
              <a:gd name="connsiteX61" fmla="*/ 1311781 w 12192000"/>
              <a:gd name="connsiteY61" fmla="*/ 3207733 h 3442855"/>
              <a:gd name="connsiteX62" fmla="*/ 1287526 w 12192000"/>
              <a:gd name="connsiteY62" fmla="*/ 3195564 h 3442855"/>
              <a:gd name="connsiteX63" fmla="*/ 1275912 w 12192000"/>
              <a:gd name="connsiteY63" fmla="*/ 3202348 h 3442855"/>
              <a:gd name="connsiteX64" fmla="*/ 1160923 w 12192000"/>
              <a:gd name="connsiteY64" fmla="*/ 3219676 h 3442855"/>
              <a:gd name="connsiteX65" fmla="*/ 909690 w 12192000"/>
              <a:gd name="connsiteY65" fmla="*/ 3216919 h 3442855"/>
              <a:gd name="connsiteX66" fmla="*/ 764020 w 12192000"/>
              <a:gd name="connsiteY66" fmla="*/ 3235844 h 3442855"/>
              <a:gd name="connsiteX67" fmla="*/ 701915 w 12192000"/>
              <a:gd name="connsiteY67" fmla="*/ 3250223 h 3442855"/>
              <a:gd name="connsiteX68" fmla="*/ 408701 w 12192000"/>
              <a:gd name="connsiteY68" fmla="*/ 3323460 h 3442855"/>
              <a:gd name="connsiteX69" fmla="*/ 369865 w 12192000"/>
              <a:gd name="connsiteY69" fmla="*/ 3339094 h 3442855"/>
              <a:gd name="connsiteX70" fmla="*/ 318911 w 12192000"/>
              <a:gd name="connsiteY70" fmla="*/ 3367912 h 3442855"/>
              <a:gd name="connsiteX71" fmla="*/ 119548 w 12192000"/>
              <a:gd name="connsiteY71" fmla="*/ 3404651 h 3442855"/>
              <a:gd name="connsiteX72" fmla="*/ 0 w 12192000"/>
              <a:gd name="connsiteY72" fmla="*/ 3414000 h 3442855"/>
              <a:gd name="connsiteX73" fmla="*/ 0 w 12192000"/>
              <a:gd name="connsiteY73" fmla="*/ 2 h 3442855"/>
              <a:gd name="connsiteX74" fmla="*/ 3459904 w 12192000"/>
              <a:gd name="connsiteY74" fmla="*/ 1 h 3442855"/>
              <a:gd name="connsiteX75" fmla="*/ 3459907 w 12192000"/>
              <a:gd name="connsiteY75" fmla="*/ 0 h 3442855"/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98612 w 12192000"/>
              <a:gd name="connsiteY11" fmla="*/ 3134803 h 3442855"/>
              <a:gd name="connsiteX12" fmla="*/ 11271588 w 12192000"/>
              <a:gd name="connsiteY12" fmla="*/ 3113441 h 3442855"/>
              <a:gd name="connsiteX13" fmla="*/ 11270977 w 12192000"/>
              <a:gd name="connsiteY13" fmla="*/ 3100396 h 3442855"/>
              <a:gd name="connsiteX14" fmla="*/ 11250574 w 12192000"/>
              <a:gd name="connsiteY14" fmla="*/ 3091174 h 3442855"/>
              <a:gd name="connsiteX15" fmla="*/ 11246505 w 12192000"/>
              <a:gd name="connsiteY15" fmla="*/ 3086783 h 3442855"/>
              <a:gd name="connsiteX16" fmla="*/ 11221805 w 12192000"/>
              <a:gd name="connsiteY16" fmla="*/ 3063540 h 3442855"/>
              <a:gd name="connsiteX17" fmla="*/ 11135382 w 12192000"/>
              <a:gd name="connsiteY17" fmla="*/ 3062095 h 3442855"/>
              <a:gd name="connsiteX18" fmla="*/ 11056771 w 12192000"/>
              <a:gd name="connsiteY18" fmla="*/ 3020684 h 3442855"/>
              <a:gd name="connsiteX19" fmla="*/ 10800887 w 12192000"/>
              <a:gd name="connsiteY19" fmla="*/ 2963080 h 3442855"/>
              <a:gd name="connsiteX20" fmla="*/ 10701230 w 12192000"/>
              <a:gd name="connsiteY20" fmla="*/ 2935785 h 3442855"/>
              <a:gd name="connsiteX21" fmla="*/ 10529686 w 12192000"/>
              <a:gd name="connsiteY21" fmla="*/ 2918071 h 3442855"/>
              <a:gd name="connsiteX22" fmla="*/ 10337584 w 12192000"/>
              <a:gd name="connsiteY22" fmla="*/ 2926238 h 3442855"/>
              <a:gd name="connsiteX23" fmla="*/ 10179941 w 12192000"/>
              <a:gd name="connsiteY23" fmla="*/ 2930174 h 3442855"/>
              <a:gd name="connsiteX24" fmla="*/ 10129038 w 12192000"/>
              <a:gd name="connsiteY24" fmla="*/ 2929992 h 3442855"/>
              <a:gd name="connsiteX25" fmla="*/ 10044809 w 12192000"/>
              <a:gd name="connsiteY25" fmla="*/ 2932587 h 3442855"/>
              <a:gd name="connsiteX26" fmla="*/ 9923926 w 12192000"/>
              <a:gd name="connsiteY26" fmla="*/ 2936679 h 3442855"/>
              <a:gd name="connsiteX27" fmla="*/ 9825938 w 12192000"/>
              <a:gd name="connsiteY27" fmla="*/ 2915287 h 3442855"/>
              <a:gd name="connsiteX28" fmla="*/ 9761662 w 12192000"/>
              <a:gd name="connsiteY28" fmla="*/ 2916695 h 3442855"/>
              <a:gd name="connsiteX29" fmla="*/ 9688436 w 12192000"/>
              <a:gd name="connsiteY29" fmla="*/ 2894364 h 3442855"/>
              <a:gd name="connsiteX30" fmla="*/ 9626359 w 12192000"/>
              <a:gd name="connsiteY30" fmla="*/ 2876388 h 3442855"/>
              <a:gd name="connsiteX31" fmla="*/ 9536686 w 12192000"/>
              <a:gd name="connsiteY31" fmla="*/ 2845662 h 3442855"/>
              <a:gd name="connsiteX32" fmla="*/ 9500517 w 12192000"/>
              <a:gd name="connsiteY32" fmla="*/ 2847197 h 3442855"/>
              <a:gd name="connsiteX33" fmla="*/ 9477612 w 12192000"/>
              <a:gd name="connsiteY33" fmla="*/ 2830281 h 3442855"/>
              <a:gd name="connsiteX34" fmla="*/ 9432874 w 12192000"/>
              <a:gd name="connsiteY34" fmla="*/ 2826106 h 3442855"/>
              <a:gd name="connsiteX35" fmla="*/ 9340481 w 12192000"/>
              <a:gd name="connsiteY35" fmla="*/ 2831628 h 3442855"/>
              <a:gd name="connsiteX36" fmla="*/ 9191002 w 12192000"/>
              <a:gd name="connsiteY36" fmla="*/ 2776544 h 3442855"/>
              <a:gd name="connsiteX37" fmla="*/ 9181756 w 12192000"/>
              <a:gd name="connsiteY37" fmla="*/ 2773801 h 3442855"/>
              <a:gd name="connsiteX38" fmla="*/ 8912415 w 12192000"/>
              <a:gd name="connsiteY38" fmla="*/ 2765023 h 3442855"/>
              <a:gd name="connsiteX39" fmla="*/ 7709716 w 12192000"/>
              <a:gd name="connsiteY39" fmla="*/ 2795956 h 3442855"/>
              <a:gd name="connsiteX40" fmla="*/ 6923164 w 12192000"/>
              <a:gd name="connsiteY40" fmla="*/ 2920980 h 3442855"/>
              <a:gd name="connsiteX41" fmla="*/ 3308915 w 12192000"/>
              <a:gd name="connsiteY41" fmla="*/ 3049912 h 3442855"/>
              <a:gd name="connsiteX42" fmla="*/ 2643050 w 12192000"/>
              <a:gd name="connsiteY42" fmla="*/ 3112559 h 3442855"/>
              <a:gd name="connsiteX43" fmla="*/ 2426006 w 12192000"/>
              <a:gd name="connsiteY43" fmla="*/ 3161942 h 3442855"/>
              <a:gd name="connsiteX44" fmla="*/ 2291811 w 12192000"/>
              <a:gd name="connsiteY44" fmla="*/ 3176941 h 3442855"/>
              <a:gd name="connsiteX45" fmla="*/ 2201685 w 12192000"/>
              <a:gd name="connsiteY45" fmla="*/ 3200625 h 3442855"/>
              <a:gd name="connsiteX46" fmla="*/ 2046141 w 12192000"/>
              <a:gd name="connsiteY46" fmla="*/ 3203263 h 3442855"/>
              <a:gd name="connsiteX47" fmla="*/ 1953987 w 12192000"/>
              <a:gd name="connsiteY47" fmla="*/ 3176250 h 3442855"/>
              <a:gd name="connsiteX48" fmla="*/ 1924440 w 12192000"/>
              <a:gd name="connsiteY48" fmla="*/ 3170393 h 3442855"/>
              <a:gd name="connsiteX49" fmla="*/ 1907653 w 12192000"/>
              <a:gd name="connsiteY49" fmla="*/ 3175484 h 3442855"/>
              <a:gd name="connsiteX50" fmla="*/ 1856828 w 12192000"/>
              <a:gd name="connsiteY50" fmla="*/ 3184705 h 3442855"/>
              <a:gd name="connsiteX51" fmla="*/ 1852083 w 12192000"/>
              <a:gd name="connsiteY51" fmla="*/ 3177905 h 3442855"/>
              <a:gd name="connsiteX52" fmla="*/ 1845479 w 12192000"/>
              <a:gd name="connsiteY52" fmla="*/ 3178329 h 3442855"/>
              <a:gd name="connsiteX53" fmla="*/ 1842652 w 12192000"/>
              <a:gd name="connsiteY53" fmla="*/ 3186535 h 3442855"/>
              <a:gd name="connsiteX54" fmla="*/ 1763355 w 12192000"/>
              <a:gd name="connsiteY54" fmla="*/ 3224928 h 3442855"/>
              <a:gd name="connsiteX55" fmla="*/ 1654444 w 12192000"/>
              <a:gd name="connsiteY55" fmla="*/ 3229661 h 3442855"/>
              <a:gd name="connsiteX56" fmla="*/ 1629483 w 12192000"/>
              <a:gd name="connsiteY56" fmla="*/ 3232675 h 3442855"/>
              <a:gd name="connsiteX57" fmla="*/ 1573012 w 12192000"/>
              <a:gd name="connsiteY57" fmla="*/ 3250275 h 3442855"/>
              <a:gd name="connsiteX58" fmla="*/ 1525936 w 12192000"/>
              <a:gd name="connsiteY58" fmla="*/ 3243056 h 3442855"/>
              <a:gd name="connsiteX59" fmla="*/ 1515932 w 12192000"/>
              <a:gd name="connsiteY59" fmla="*/ 3243699 h 3442855"/>
              <a:gd name="connsiteX60" fmla="*/ 1418247 w 12192000"/>
              <a:gd name="connsiteY60" fmla="*/ 3236042 h 3442855"/>
              <a:gd name="connsiteX61" fmla="*/ 1311781 w 12192000"/>
              <a:gd name="connsiteY61" fmla="*/ 3207733 h 3442855"/>
              <a:gd name="connsiteX62" fmla="*/ 1287526 w 12192000"/>
              <a:gd name="connsiteY62" fmla="*/ 3195564 h 3442855"/>
              <a:gd name="connsiteX63" fmla="*/ 1275912 w 12192000"/>
              <a:gd name="connsiteY63" fmla="*/ 3202348 h 3442855"/>
              <a:gd name="connsiteX64" fmla="*/ 1160923 w 12192000"/>
              <a:gd name="connsiteY64" fmla="*/ 3219676 h 3442855"/>
              <a:gd name="connsiteX65" fmla="*/ 909690 w 12192000"/>
              <a:gd name="connsiteY65" fmla="*/ 3216919 h 3442855"/>
              <a:gd name="connsiteX66" fmla="*/ 764020 w 12192000"/>
              <a:gd name="connsiteY66" fmla="*/ 3235844 h 3442855"/>
              <a:gd name="connsiteX67" fmla="*/ 701915 w 12192000"/>
              <a:gd name="connsiteY67" fmla="*/ 3250223 h 3442855"/>
              <a:gd name="connsiteX68" fmla="*/ 408701 w 12192000"/>
              <a:gd name="connsiteY68" fmla="*/ 3323460 h 3442855"/>
              <a:gd name="connsiteX69" fmla="*/ 369865 w 12192000"/>
              <a:gd name="connsiteY69" fmla="*/ 3339094 h 3442855"/>
              <a:gd name="connsiteX70" fmla="*/ 318911 w 12192000"/>
              <a:gd name="connsiteY70" fmla="*/ 3367912 h 3442855"/>
              <a:gd name="connsiteX71" fmla="*/ 119548 w 12192000"/>
              <a:gd name="connsiteY71" fmla="*/ 3404651 h 3442855"/>
              <a:gd name="connsiteX72" fmla="*/ 0 w 12192000"/>
              <a:gd name="connsiteY72" fmla="*/ 3414000 h 3442855"/>
              <a:gd name="connsiteX73" fmla="*/ 0 w 12192000"/>
              <a:gd name="connsiteY73" fmla="*/ 2 h 3442855"/>
              <a:gd name="connsiteX74" fmla="*/ 3459904 w 12192000"/>
              <a:gd name="connsiteY74" fmla="*/ 1 h 3442855"/>
              <a:gd name="connsiteX75" fmla="*/ 3459907 w 12192000"/>
              <a:gd name="connsiteY75" fmla="*/ 0 h 3442855"/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98612 w 12192000"/>
              <a:gd name="connsiteY11" fmla="*/ 3134803 h 3442855"/>
              <a:gd name="connsiteX12" fmla="*/ 11271588 w 12192000"/>
              <a:gd name="connsiteY12" fmla="*/ 3113441 h 3442855"/>
              <a:gd name="connsiteX13" fmla="*/ 11270977 w 12192000"/>
              <a:gd name="connsiteY13" fmla="*/ 3100396 h 3442855"/>
              <a:gd name="connsiteX14" fmla="*/ 11250574 w 12192000"/>
              <a:gd name="connsiteY14" fmla="*/ 3091174 h 3442855"/>
              <a:gd name="connsiteX15" fmla="*/ 11246505 w 12192000"/>
              <a:gd name="connsiteY15" fmla="*/ 3086783 h 3442855"/>
              <a:gd name="connsiteX16" fmla="*/ 11221805 w 12192000"/>
              <a:gd name="connsiteY16" fmla="*/ 3063540 h 3442855"/>
              <a:gd name="connsiteX17" fmla="*/ 11135382 w 12192000"/>
              <a:gd name="connsiteY17" fmla="*/ 3062095 h 3442855"/>
              <a:gd name="connsiteX18" fmla="*/ 11056771 w 12192000"/>
              <a:gd name="connsiteY18" fmla="*/ 3020684 h 3442855"/>
              <a:gd name="connsiteX19" fmla="*/ 10800887 w 12192000"/>
              <a:gd name="connsiteY19" fmla="*/ 2963080 h 3442855"/>
              <a:gd name="connsiteX20" fmla="*/ 10701230 w 12192000"/>
              <a:gd name="connsiteY20" fmla="*/ 2935785 h 3442855"/>
              <a:gd name="connsiteX21" fmla="*/ 10529686 w 12192000"/>
              <a:gd name="connsiteY21" fmla="*/ 2918071 h 3442855"/>
              <a:gd name="connsiteX22" fmla="*/ 10337584 w 12192000"/>
              <a:gd name="connsiteY22" fmla="*/ 2926238 h 3442855"/>
              <a:gd name="connsiteX23" fmla="*/ 10179941 w 12192000"/>
              <a:gd name="connsiteY23" fmla="*/ 2930174 h 3442855"/>
              <a:gd name="connsiteX24" fmla="*/ 10129038 w 12192000"/>
              <a:gd name="connsiteY24" fmla="*/ 2929992 h 3442855"/>
              <a:gd name="connsiteX25" fmla="*/ 10044809 w 12192000"/>
              <a:gd name="connsiteY25" fmla="*/ 2932587 h 3442855"/>
              <a:gd name="connsiteX26" fmla="*/ 9923926 w 12192000"/>
              <a:gd name="connsiteY26" fmla="*/ 2936679 h 3442855"/>
              <a:gd name="connsiteX27" fmla="*/ 9825938 w 12192000"/>
              <a:gd name="connsiteY27" fmla="*/ 2915287 h 3442855"/>
              <a:gd name="connsiteX28" fmla="*/ 9761662 w 12192000"/>
              <a:gd name="connsiteY28" fmla="*/ 2916695 h 3442855"/>
              <a:gd name="connsiteX29" fmla="*/ 9688436 w 12192000"/>
              <a:gd name="connsiteY29" fmla="*/ 2894364 h 3442855"/>
              <a:gd name="connsiteX30" fmla="*/ 9626359 w 12192000"/>
              <a:gd name="connsiteY30" fmla="*/ 2876388 h 3442855"/>
              <a:gd name="connsiteX31" fmla="*/ 9536686 w 12192000"/>
              <a:gd name="connsiteY31" fmla="*/ 2845662 h 3442855"/>
              <a:gd name="connsiteX32" fmla="*/ 9500517 w 12192000"/>
              <a:gd name="connsiteY32" fmla="*/ 2847197 h 3442855"/>
              <a:gd name="connsiteX33" fmla="*/ 9477612 w 12192000"/>
              <a:gd name="connsiteY33" fmla="*/ 2830281 h 3442855"/>
              <a:gd name="connsiteX34" fmla="*/ 9432874 w 12192000"/>
              <a:gd name="connsiteY34" fmla="*/ 2826106 h 3442855"/>
              <a:gd name="connsiteX35" fmla="*/ 9340481 w 12192000"/>
              <a:gd name="connsiteY35" fmla="*/ 2831628 h 3442855"/>
              <a:gd name="connsiteX36" fmla="*/ 9191002 w 12192000"/>
              <a:gd name="connsiteY36" fmla="*/ 2776544 h 3442855"/>
              <a:gd name="connsiteX37" fmla="*/ 9181756 w 12192000"/>
              <a:gd name="connsiteY37" fmla="*/ 2773801 h 3442855"/>
              <a:gd name="connsiteX38" fmla="*/ 8912415 w 12192000"/>
              <a:gd name="connsiteY38" fmla="*/ 2765023 h 3442855"/>
              <a:gd name="connsiteX39" fmla="*/ 7709716 w 12192000"/>
              <a:gd name="connsiteY39" fmla="*/ 2795956 h 3442855"/>
              <a:gd name="connsiteX40" fmla="*/ 6923164 w 12192000"/>
              <a:gd name="connsiteY40" fmla="*/ 2920980 h 3442855"/>
              <a:gd name="connsiteX41" fmla="*/ 3308915 w 12192000"/>
              <a:gd name="connsiteY41" fmla="*/ 3049912 h 3442855"/>
              <a:gd name="connsiteX42" fmla="*/ 2643050 w 12192000"/>
              <a:gd name="connsiteY42" fmla="*/ 3112559 h 3442855"/>
              <a:gd name="connsiteX43" fmla="*/ 2426006 w 12192000"/>
              <a:gd name="connsiteY43" fmla="*/ 3161942 h 3442855"/>
              <a:gd name="connsiteX44" fmla="*/ 2291811 w 12192000"/>
              <a:gd name="connsiteY44" fmla="*/ 3176941 h 3442855"/>
              <a:gd name="connsiteX45" fmla="*/ 2201685 w 12192000"/>
              <a:gd name="connsiteY45" fmla="*/ 3200625 h 3442855"/>
              <a:gd name="connsiteX46" fmla="*/ 2046141 w 12192000"/>
              <a:gd name="connsiteY46" fmla="*/ 3203263 h 3442855"/>
              <a:gd name="connsiteX47" fmla="*/ 1953987 w 12192000"/>
              <a:gd name="connsiteY47" fmla="*/ 3176250 h 3442855"/>
              <a:gd name="connsiteX48" fmla="*/ 1924440 w 12192000"/>
              <a:gd name="connsiteY48" fmla="*/ 3170393 h 3442855"/>
              <a:gd name="connsiteX49" fmla="*/ 1907653 w 12192000"/>
              <a:gd name="connsiteY49" fmla="*/ 3175484 h 3442855"/>
              <a:gd name="connsiteX50" fmla="*/ 1856828 w 12192000"/>
              <a:gd name="connsiteY50" fmla="*/ 3184705 h 3442855"/>
              <a:gd name="connsiteX51" fmla="*/ 1852083 w 12192000"/>
              <a:gd name="connsiteY51" fmla="*/ 3177905 h 3442855"/>
              <a:gd name="connsiteX52" fmla="*/ 1845479 w 12192000"/>
              <a:gd name="connsiteY52" fmla="*/ 3178329 h 3442855"/>
              <a:gd name="connsiteX53" fmla="*/ 1842652 w 12192000"/>
              <a:gd name="connsiteY53" fmla="*/ 3186535 h 3442855"/>
              <a:gd name="connsiteX54" fmla="*/ 1763355 w 12192000"/>
              <a:gd name="connsiteY54" fmla="*/ 3224928 h 3442855"/>
              <a:gd name="connsiteX55" fmla="*/ 1654444 w 12192000"/>
              <a:gd name="connsiteY55" fmla="*/ 3229661 h 3442855"/>
              <a:gd name="connsiteX56" fmla="*/ 1629483 w 12192000"/>
              <a:gd name="connsiteY56" fmla="*/ 3232675 h 3442855"/>
              <a:gd name="connsiteX57" fmla="*/ 1573012 w 12192000"/>
              <a:gd name="connsiteY57" fmla="*/ 3250275 h 3442855"/>
              <a:gd name="connsiteX58" fmla="*/ 1525936 w 12192000"/>
              <a:gd name="connsiteY58" fmla="*/ 3243056 h 3442855"/>
              <a:gd name="connsiteX59" fmla="*/ 1515932 w 12192000"/>
              <a:gd name="connsiteY59" fmla="*/ 3243699 h 3442855"/>
              <a:gd name="connsiteX60" fmla="*/ 1418247 w 12192000"/>
              <a:gd name="connsiteY60" fmla="*/ 3236042 h 3442855"/>
              <a:gd name="connsiteX61" fmla="*/ 1311781 w 12192000"/>
              <a:gd name="connsiteY61" fmla="*/ 3207733 h 3442855"/>
              <a:gd name="connsiteX62" fmla="*/ 1287526 w 12192000"/>
              <a:gd name="connsiteY62" fmla="*/ 3195564 h 3442855"/>
              <a:gd name="connsiteX63" fmla="*/ 1275912 w 12192000"/>
              <a:gd name="connsiteY63" fmla="*/ 3202348 h 3442855"/>
              <a:gd name="connsiteX64" fmla="*/ 1160923 w 12192000"/>
              <a:gd name="connsiteY64" fmla="*/ 3219676 h 3442855"/>
              <a:gd name="connsiteX65" fmla="*/ 909690 w 12192000"/>
              <a:gd name="connsiteY65" fmla="*/ 3216919 h 3442855"/>
              <a:gd name="connsiteX66" fmla="*/ 764020 w 12192000"/>
              <a:gd name="connsiteY66" fmla="*/ 3235844 h 3442855"/>
              <a:gd name="connsiteX67" fmla="*/ 701915 w 12192000"/>
              <a:gd name="connsiteY67" fmla="*/ 3250223 h 3442855"/>
              <a:gd name="connsiteX68" fmla="*/ 463292 w 12192000"/>
              <a:gd name="connsiteY68" fmla="*/ 3316636 h 3442855"/>
              <a:gd name="connsiteX69" fmla="*/ 369865 w 12192000"/>
              <a:gd name="connsiteY69" fmla="*/ 3339094 h 3442855"/>
              <a:gd name="connsiteX70" fmla="*/ 318911 w 12192000"/>
              <a:gd name="connsiteY70" fmla="*/ 3367912 h 3442855"/>
              <a:gd name="connsiteX71" fmla="*/ 119548 w 12192000"/>
              <a:gd name="connsiteY71" fmla="*/ 3404651 h 3442855"/>
              <a:gd name="connsiteX72" fmla="*/ 0 w 12192000"/>
              <a:gd name="connsiteY72" fmla="*/ 3414000 h 3442855"/>
              <a:gd name="connsiteX73" fmla="*/ 0 w 12192000"/>
              <a:gd name="connsiteY73" fmla="*/ 2 h 3442855"/>
              <a:gd name="connsiteX74" fmla="*/ 3459904 w 12192000"/>
              <a:gd name="connsiteY74" fmla="*/ 1 h 3442855"/>
              <a:gd name="connsiteX75" fmla="*/ 3459907 w 12192000"/>
              <a:gd name="connsiteY75" fmla="*/ 0 h 3442855"/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98612 w 12192000"/>
              <a:gd name="connsiteY11" fmla="*/ 3134803 h 3442855"/>
              <a:gd name="connsiteX12" fmla="*/ 11271588 w 12192000"/>
              <a:gd name="connsiteY12" fmla="*/ 3113441 h 3442855"/>
              <a:gd name="connsiteX13" fmla="*/ 11270977 w 12192000"/>
              <a:gd name="connsiteY13" fmla="*/ 3100396 h 3442855"/>
              <a:gd name="connsiteX14" fmla="*/ 11250574 w 12192000"/>
              <a:gd name="connsiteY14" fmla="*/ 3091174 h 3442855"/>
              <a:gd name="connsiteX15" fmla="*/ 11246505 w 12192000"/>
              <a:gd name="connsiteY15" fmla="*/ 3086783 h 3442855"/>
              <a:gd name="connsiteX16" fmla="*/ 11221805 w 12192000"/>
              <a:gd name="connsiteY16" fmla="*/ 3063540 h 3442855"/>
              <a:gd name="connsiteX17" fmla="*/ 11135382 w 12192000"/>
              <a:gd name="connsiteY17" fmla="*/ 3062095 h 3442855"/>
              <a:gd name="connsiteX18" fmla="*/ 11056771 w 12192000"/>
              <a:gd name="connsiteY18" fmla="*/ 3020684 h 3442855"/>
              <a:gd name="connsiteX19" fmla="*/ 10800887 w 12192000"/>
              <a:gd name="connsiteY19" fmla="*/ 2963080 h 3442855"/>
              <a:gd name="connsiteX20" fmla="*/ 10701230 w 12192000"/>
              <a:gd name="connsiteY20" fmla="*/ 2935785 h 3442855"/>
              <a:gd name="connsiteX21" fmla="*/ 10529686 w 12192000"/>
              <a:gd name="connsiteY21" fmla="*/ 2918071 h 3442855"/>
              <a:gd name="connsiteX22" fmla="*/ 10337584 w 12192000"/>
              <a:gd name="connsiteY22" fmla="*/ 2926238 h 3442855"/>
              <a:gd name="connsiteX23" fmla="*/ 10179941 w 12192000"/>
              <a:gd name="connsiteY23" fmla="*/ 2930174 h 3442855"/>
              <a:gd name="connsiteX24" fmla="*/ 10129038 w 12192000"/>
              <a:gd name="connsiteY24" fmla="*/ 2929992 h 3442855"/>
              <a:gd name="connsiteX25" fmla="*/ 10044809 w 12192000"/>
              <a:gd name="connsiteY25" fmla="*/ 2932587 h 3442855"/>
              <a:gd name="connsiteX26" fmla="*/ 9923926 w 12192000"/>
              <a:gd name="connsiteY26" fmla="*/ 2936679 h 3442855"/>
              <a:gd name="connsiteX27" fmla="*/ 9825938 w 12192000"/>
              <a:gd name="connsiteY27" fmla="*/ 2915287 h 3442855"/>
              <a:gd name="connsiteX28" fmla="*/ 9761662 w 12192000"/>
              <a:gd name="connsiteY28" fmla="*/ 2916695 h 3442855"/>
              <a:gd name="connsiteX29" fmla="*/ 9688436 w 12192000"/>
              <a:gd name="connsiteY29" fmla="*/ 2894364 h 3442855"/>
              <a:gd name="connsiteX30" fmla="*/ 9626359 w 12192000"/>
              <a:gd name="connsiteY30" fmla="*/ 2876388 h 3442855"/>
              <a:gd name="connsiteX31" fmla="*/ 9536686 w 12192000"/>
              <a:gd name="connsiteY31" fmla="*/ 2845662 h 3442855"/>
              <a:gd name="connsiteX32" fmla="*/ 9500517 w 12192000"/>
              <a:gd name="connsiteY32" fmla="*/ 2847197 h 3442855"/>
              <a:gd name="connsiteX33" fmla="*/ 9477612 w 12192000"/>
              <a:gd name="connsiteY33" fmla="*/ 2830281 h 3442855"/>
              <a:gd name="connsiteX34" fmla="*/ 9432874 w 12192000"/>
              <a:gd name="connsiteY34" fmla="*/ 2826106 h 3442855"/>
              <a:gd name="connsiteX35" fmla="*/ 9340481 w 12192000"/>
              <a:gd name="connsiteY35" fmla="*/ 2831628 h 3442855"/>
              <a:gd name="connsiteX36" fmla="*/ 9191002 w 12192000"/>
              <a:gd name="connsiteY36" fmla="*/ 2776544 h 3442855"/>
              <a:gd name="connsiteX37" fmla="*/ 9181756 w 12192000"/>
              <a:gd name="connsiteY37" fmla="*/ 2773801 h 3442855"/>
              <a:gd name="connsiteX38" fmla="*/ 8912415 w 12192000"/>
              <a:gd name="connsiteY38" fmla="*/ 2765023 h 3442855"/>
              <a:gd name="connsiteX39" fmla="*/ 7709716 w 12192000"/>
              <a:gd name="connsiteY39" fmla="*/ 2795956 h 3442855"/>
              <a:gd name="connsiteX40" fmla="*/ 6923164 w 12192000"/>
              <a:gd name="connsiteY40" fmla="*/ 2920980 h 3442855"/>
              <a:gd name="connsiteX41" fmla="*/ 3308915 w 12192000"/>
              <a:gd name="connsiteY41" fmla="*/ 3049912 h 3442855"/>
              <a:gd name="connsiteX42" fmla="*/ 2643050 w 12192000"/>
              <a:gd name="connsiteY42" fmla="*/ 3112559 h 3442855"/>
              <a:gd name="connsiteX43" fmla="*/ 2426006 w 12192000"/>
              <a:gd name="connsiteY43" fmla="*/ 3161942 h 3442855"/>
              <a:gd name="connsiteX44" fmla="*/ 2291811 w 12192000"/>
              <a:gd name="connsiteY44" fmla="*/ 3176941 h 3442855"/>
              <a:gd name="connsiteX45" fmla="*/ 2201685 w 12192000"/>
              <a:gd name="connsiteY45" fmla="*/ 3200625 h 3442855"/>
              <a:gd name="connsiteX46" fmla="*/ 2046141 w 12192000"/>
              <a:gd name="connsiteY46" fmla="*/ 3203263 h 3442855"/>
              <a:gd name="connsiteX47" fmla="*/ 1953987 w 12192000"/>
              <a:gd name="connsiteY47" fmla="*/ 3176250 h 3442855"/>
              <a:gd name="connsiteX48" fmla="*/ 1924440 w 12192000"/>
              <a:gd name="connsiteY48" fmla="*/ 3170393 h 3442855"/>
              <a:gd name="connsiteX49" fmla="*/ 1907653 w 12192000"/>
              <a:gd name="connsiteY49" fmla="*/ 3175484 h 3442855"/>
              <a:gd name="connsiteX50" fmla="*/ 1856828 w 12192000"/>
              <a:gd name="connsiteY50" fmla="*/ 3184705 h 3442855"/>
              <a:gd name="connsiteX51" fmla="*/ 1852083 w 12192000"/>
              <a:gd name="connsiteY51" fmla="*/ 3177905 h 3442855"/>
              <a:gd name="connsiteX52" fmla="*/ 1845479 w 12192000"/>
              <a:gd name="connsiteY52" fmla="*/ 3178329 h 3442855"/>
              <a:gd name="connsiteX53" fmla="*/ 1842652 w 12192000"/>
              <a:gd name="connsiteY53" fmla="*/ 3186535 h 3442855"/>
              <a:gd name="connsiteX54" fmla="*/ 1763355 w 12192000"/>
              <a:gd name="connsiteY54" fmla="*/ 3224928 h 3442855"/>
              <a:gd name="connsiteX55" fmla="*/ 1654444 w 12192000"/>
              <a:gd name="connsiteY55" fmla="*/ 3229661 h 3442855"/>
              <a:gd name="connsiteX56" fmla="*/ 1629483 w 12192000"/>
              <a:gd name="connsiteY56" fmla="*/ 3232675 h 3442855"/>
              <a:gd name="connsiteX57" fmla="*/ 1573012 w 12192000"/>
              <a:gd name="connsiteY57" fmla="*/ 3250275 h 3442855"/>
              <a:gd name="connsiteX58" fmla="*/ 1525936 w 12192000"/>
              <a:gd name="connsiteY58" fmla="*/ 3243056 h 3442855"/>
              <a:gd name="connsiteX59" fmla="*/ 1515932 w 12192000"/>
              <a:gd name="connsiteY59" fmla="*/ 3243699 h 3442855"/>
              <a:gd name="connsiteX60" fmla="*/ 1418247 w 12192000"/>
              <a:gd name="connsiteY60" fmla="*/ 3236042 h 3442855"/>
              <a:gd name="connsiteX61" fmla="*/ 1311781 w 12192000"/>
              <a:gd name="connsiteY61" fmla="*/ 3207733 h 3442855"/>
              <a:gd name="connsiteX62" fmla="*/ 1287526 w 12192000"/>
              <a:gd name="connsiteY62" fmla="*/ 3195564 h 3442855"/>
              <a:gd name="connsiteX63" fmla="*/ 1275912 w 12192000"/>
              <a:gd name="connsiteY63" fmla="*/ 3202348 h 3442855"/>
              <a:gd name="connsiteX64" fmla="*/ 1160923 w 12192000"/>
              <a:gd name="connsiteY64" fmla="*/ 3219676 h 3442855"/>
              <a:gd name="connsiteX65" fmla="*/ 909690 w 12192000"/>
              <a:gd name="connsiteY65" fmla="*/ 3216919 h 3442855"/>
              <a:gd name="connsiteX66" fmla="*/ 764020 w 12192000"/>
              <a:gd name="connsiteY66" fmla="*/ 3235844 h 3442855"/>
              <a:gd name="connsiteX67" fmla="*/ 701915 w 12192000"/>
              <a:gd name="connsiteY67" fmla="*/ 3250223 h 3442855"/>
              <a:gd name="connsiteX68" fmla="*/ 463292 w 12192000"/>
              <a:gd name="connsiteY68" fmla="*/ 3316636 h 3442855"/>
              <a:gd name="connsiteX69" fmla="*/ 369865 w 12192000"/>
              <a:gd name="connsiteY69" fmla="*/ 3339094 h 3442855"/>
              <a:gd name="connsiteX70" fmla="*/ 318911 w 12192000"/>
              <a:gd name="connsiteY70" fmla="*/ 3367912 h 3442855"/>
              <a:gd name="connsiteX71" fmla="*/ 119548 w 12192000"/>
              <a:gd name="connsiteY71" fmla="*/ 3404651 h 3442855"/>
              <a:gd name="connsiteX72" fmla="*/ 0 w 12192000"/>
              <a:gd name="connsiteY72" fmla="*/ 3414000 h 3442855"/>
              <a:gd name="connsiteX73" fmla="*/ 0 w 12192000"/>
              <a:gd name="connsiteY73" fmla="*/ 2 h 3442855"/>
              <a:gd name="connsiteX74" fmla="*/ 3459904 w 12192000"/>
              <a:gd name="connsiteY74" fmla="*/ 1 h 3442855"/>
              <a:gd name="connsiteX75" fmla="*/ 3459907 w 12192000"/>
              <a:gd name="connsiteY75" fmla="*/ 0 h 3442855"/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98612 w 12192000"/>
              <a:gd name="connsiteY11" fmla="*/ 3134803 h 3442855"/>
              <a:gd name="connsiteX12" fmla="*/ 11271588 w 12192000"/>
              <a:gd name="connsiteY12" fmla="*/ 3113441 h 3442855"/>
              <a:gd name="connsiteX13" fmla="*/ 11270977 w 12192000"/>
              <a:gd name="connsiteY13" fmla="*/ 3100396 h 3442855"/>
              <a:gd name="connsiteX14" fmla="*/ 11250574 w 12192000"/>
              <a:gd name="connsiteY14" fmla="*/ 3091174 h 3442855"/>
              <a:gd name="connsiteX15" fmla="*/ 11246505 w 12192000"/>
              <a:gd name="connsiteY15" fmla="*/ 3086783 h 3442855"/>
              <a:gd name="connsiteX16" fmla="*/ 11221805 w 12192000"/>
              <a:gd name="connsiteY16" fmla="*/ 3063540 h 3442855"/>
              <a:gd name="connsiteX17" fmla="*/ 11135382 w 12192000"/>
              <a:gd name="connsiteY17" fmla="*/ 3062095 h 3442855"/>
              <a:gd name="connsiteX18" fmla="*/ 11056771 w 12192000"/>
              <a:gd name="connsiteY18" fmla="*/ 3020684 h 3442855"/>
              <a:gd name="connsiteX19" fmla="*/ 10800887 w 12192000"/>
              <a:gd name="connsiteY19" fmla="*/ 2963080 h 3442855"/>
              <a:gd name="connsiteX20" fmla="*/ 10701230 w 12192000"/>
              <a:gd name="connsiteY20" fmla="*/ 2935785 h 3442855"/>
              <a:gd name="connsiteX21" fmla="*/ 10529686 w 12192000"/>
              <a:gd name="connsiteY21" fmla="*/ 2918071 h 3442855"/>
              <a:gd name="connsiteX22" fmla="*/ 10337584 w 12192000"/>
              <a:gd name="connsiteY22" fmla="*/ 2926238 h 3442855"/>
              <a:gd name="connsiteX23" fmla="*/ 10179941 w 12192000"/>
              <a:gd name="connsiteY23" fmla="*/ 2930174 h 3442855"/>
              <a:gd name="connsiteX24" fmla="*/ 10129038 w 12192000"/>
              <a:gd name="connsiteY24" fmla="*/ 2929992 h 3442855"/>
              <a:gd name="connsiteX25" fmla="*/ 10044809 w 12192000"/>
              <a:gd name="connsiteY25" fmla="*/ 2932587 h 3442855"/>
              <a:gd name="connsiteX26" fmla="*/ 9923926 w 12192000"/>
              <a:gd name="connsiteY26" fmla="*/ 2936679 h 3442855"/>
              <a:gd name="connsiteX27" fmla="*/ 9825938 w 12192000"/>
              <a:gd name="connsiteY27" fmla="*/ 2915287 h 3442855"/>
              <a:gd name="connsiteX28" fmla="*/ 9761662 w 12192000"/>
              <a:gd name="connsiteY28" fmla="*/ 2916695 h 3442855"/>
              <a:gd name="connsiteX29" fmla="*/ 9688436 w 12192000"/>
              <a:gd name="connsiteY29" fmla="*/ 2894364 h 3442855"/>
              <a:gd name="connsiteX30" fmla="*/ 9626359 w 12192000"/>
              <a:gd name="connsiteY30" fmla="*/ 2876388 h 3442855"/>
              <a:gd name="connsiteX31" fmla="*/ 9536686 w 12192000"/>
              <a:gd name="connsiteY31" fmla="*/ 2845662 h 3442855"/>
              <a:gd name="connsiteX32" fmla="*/ 9500517 w 12192000"/>
              <a:gd name="connsiteY32" fmla="*/ 2847197 h 3442855"/>
              <a:gd name="connsiteX33" fmla="*/ 9477612 w 12192000"/>
              <a:gd name="connsiteY33" fmla="*/ 2830281 h 3442855"/>
              <a:gd name="connsiteX34" fmla="*/ 9432874 w 12192000"/>
              <a:gd name="connsiteY34" fmla="*/ 2826106 h 3442855"/>
              <a:gd name="connsiteX35" fmla="*/ 9340481 w 12192000"/>
              <a:gd name="connsiteY35" fmla="*/ 2831628 h 3442855"/>
              <a:gd name="connsiteX36" fmla="*/ 9191002 w 12192000"/>
              <a:gd name="connsiteY36" fmla="*/ 2776544 h 3442855"/>
              <a:gd name="connsiteX37" fmla="*/ 9181756 w 12192000"/>
              <a:gd name="connsiteY37" fmla="*/ 2773801 h 3442855"/>
              <a:gd name="connsiteX38" fmla="*/ 8912415 w 12192000"/>
              <a:gd name="connsiteY38" fmla="*/ 2765023 h 3442855"/>
              <a:gd name="connsiteX39" fmla="*/ 7709716 w 12192000"/>
              <a:gd name="connsiteY39" fmla="*/ 2795956 h 3442855"/>
              <a:gd name="connsiteX40" fmla="*/ 6923164 w 12192000"/>
              <a:gd name="connsiteY40" fmla="*/ 2920980 h 3442855"/>
              <a:gd name="connsiteX41" fmla="*/ 3308915 w 12192000"/>
              <a:gd name="connsiteY41" fmla="*/ 3049912 h 3442855"/>
              <a:gd name="connsiteX42" fmla="*/ 2643050 w 12192000"/>
              <a:gd name="connsiteY42" fmla="*/ 3112559 h 3442855"/>
              <a:gd name="connsiteX43" fmla="*/ 2426006 w 12192000"/>
              <a:gd name="connsiteY43" fmla="*/ 3161942 h 3442855"/>
              <a:gd name="connsiteX44" fmla="*/ 2291811 w 12192000"/>
              <a:gd name="connsiteY44" fmla="*/ 3176941 h 3442855"/>
              <a:gd name="connsiteX45" fmla="*/ 2201685 w 12192000"/>
              <a:gd name="connsiteY45" fmla="*/ 3200625 h 3442855"/>
              <a:gd name="connsiteX46" fmla="*/ 2046141 w 12192000"/>
              <a:gd name="connsiteY46" fmla="*/ 3203263 h 3442855"/>
              <a:gd name="connsiteX47" fmla="*/ 1953987 w 12192000"/>
              <a:gd name="connsiteY47" fmla="*/ 3176250 h 3442855"/>
              <a:gd name="connsiteX48" fmla="*/ 1924440 w 12192000"/>
              <a:gd name="connsiteY48" fmla="*/ 3170393 h 3442855"/>
              <a:gd name="connsiteX49" fmla="*/ 1907653 w 12192000"/>
              <a:gd name="connsiteY49" fmla="*/ 3175484 h 3442855"/>
              <a:gd name="connsiteX50" fmla="*/ 1856828 w 12192000"/>
              <a:gd name="connsiteY50" fmla="*/ 3184705 h 3442855"/>
              <a:gd name="connsiteX51" fmla="*/ 1852083 w 12192000"/>
              <a:gd name="connsiteY51" fmla="*/ 3177905 h 3442855"/>
              <a:gd name="connsiteX52" fmla="*/ 1845479 w 12192000"/>
              <a:gd name="connsiteY52" fmla="*/ 3178329 h 3442855"/>
              <a:gd name="connsiteX53" fmla="*/ 1842652 w 12192000"/>
              <a:gd name="connsiteY53" fmla="*/ 3186535 h 3442855"/>
              <a:gd name="connsiteX54" fmla="*/ 1763355 w 12192000"/>
              <a:gd name="connsiteY54" fmla="*/ 3224928 h 3442855"/>
              <a:gd name="connsiteX55" fmla="*/ 1654444 w 12192000"/>
              <a:gd name="connsiteY55" fmla="*/ 3229661 h 3442855"/>
              <a:gd name="connsiteX56" fmla="*/ 1629483 w 12192000"/>
              <a:gd name="connsiteY56" fmla="*/ 3232675 h 3442855"/>
              <a:gd name="connsiteX57" fmla="*/ 1573012 w 12192000"/>
              <a:gd name="connsiteY57" fmla="*/ 3250275 h 3442855"/>
              <a:gd name="connsiteX58" fmla="*/ 1525936 w 12192000"/>
              <a:gd name="connsiteY58" fmla="*/ 3243056 h 3442855"/>
              <a:gd name="connsiteX59" fmla="*/ 1515932 w 12192000"/>
              <a:gd name="connsiteY59" fmla="*/ 3243699 h 3442855"/>
              <a:gd name="connsiteX60" fmla="*/ 1418247 w 12192000"/>
              <a:gd name="connsiteY60" fmla="*/ 3236042 h 3442855"/>
              <a:gd name="connsiteX61" fmla="*/ 1311781 w 12192000"/>
              <a:gd name="connsiteY61" fmla="*/ 3207733 h 3442855"/>
              <a:gd name="connsiteX62" fmla="*/ 1287526 w 12192000"/>
              <a:gd name="connsiteY62" fmla="*/ 3195564 h 3442855"/>
              <a:gd name="connsiteX63" fmla="*/ 1275912 w 12192000"/>
              <a:gd name="connsiteY63" fmla="*/ 3202348 h 3442855"/>
              <a:gd name="connsiteX64" fmla="*/ 1160923 w 12192000"/>
              <a:gd name="connsiteY64" fmla="*/ 3219676 h 3442855"/>
              <a:gd name="connsiteX65" fmla="*/ 909690 w 12192000"/>
              <a:gd name="connsiteY65" fmla="*/ 3216919 h 3442855"/>
              <a:gd name="connsiteX66" fmla="*/ 764020 w 12192000"/>
              <a:gd name="connsiteY66" fmla="*/ 3235844 h 3442855"/>
              <a:gd name="connsiteX67" fmla="*/ 701915 w 12192000"/>
              <a:gd name="connsiteY67" fmla="*/ 3250223 h 3442855"/>
              <a:gd name="connsiteX68" fmla="*/ 463292 w 12192000"/>
              <a:gd name="connsiteY68" fmla="*/ 3316636 h 3442855"/>
              <a:gd name="connsiteX69" fmla="*/ 369865 w 12192000"/>
              <a:gd name="connsiteY69" fmla="*/ 3339094 h 3442855"/>
              <a:gd name="connsiteX70" fmla="*/ 318911 w 12192000"/>
              <a:gd name="connsiteY70" fmla="*/ 3367912 h 3442855"/>
              <a:gd name="connsiteX71" fmla="*/ 119548 w 12192000"/>
              <a:gd name="connsiteY71" fmla="*/ 3404651 h 3442855"/>
              <a:gd name="connsiteX72" fmla="*/ 0 w 12192000"/>
              <a:gd name="connsiteY72" fmla="*/ 3414000 h 3442855"/>
              <a:gd name="connsiteX73" fmla="*/ 0 w 12192000"/>
              <a:gd name="connsiteY73" fmla="*/ 2 h 3442855"/>
              <a:gd name="connsiteX74" fmla="*/ 3459904 w 12192000"/>
              <a:gd name="connsiteY74" fmla="*/ 1 h 3442855"/>
              <a:gd name="connsiteX75" fmla="*/ 3459907 w 12192000"/>
              <a:gd name="connsiteY75" fmla="*/ 0 h 3442855"/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98612 w 12192000"/>
              <a:gd name="connsiteY11" fmla="*/ 3134803 h 3442855"/>
              <a:gd name="connsiteX12" fmla="*/ 11271588 w 12192000"/>
              <a:gd name="connsiteY12" fmla="*/ 3113441 h 3442855"/>
              <a:gd name="connsiteX13" fmla="*/ 11270977 w 12192000"/>
              <a:gd name="connsiteY13" fmla="*/ 3100396 h 3442855"/>
              <a:gd name="connsiteX14" fmla="*/ 11250574 w 12192000"/>
              <a:gd name="connsiteY14" fmla="*/ 3091174 h 3442855"/>
              <a:gd name="connsiteX15" fmla="*/ 11246505 w 12192000"/>
              <a:gd name="connsiteY15" fmla="*/ 3086783 h 3442855"/>
              <a:gd name="connsiteX16" fmla="*/ 11221805 w 12192000"/>
              <a:gd name="connsiteY16" fmla="*/ 3063540 h 3442855"/>
              <a:gd name="connsiteX17" fmla="*/ 11135382 w 12192000"/>
              <a:gd name="connsiteY17" fmla="*/ 3062095 h 3442855"/>
              <a:gd name="connsiteX18" fmla="*/ 11056771 w 12192000"/>
              <a:gd name="connsiteY18" fmla="*/ 3020684 h 3442855"/>
              <a:gd name="connsiteX19" fmla="*/ 10800887 w 12192000"/>
              <a:gd name="connsiteY19" fmla="*/ 2963080 h 3442855"/>
              <a:gd name="connsiteX20" fmla="*/ 10701230 w 12192000"/>
              <a:gd name="connsiteY20" fmla="*/ 2935785 h 3442855"/>
              <a:gd name="connsiteX21" fmla="*/ 10529686 w 12192000"/>
              <a:gd name="connsiteY21" fmla="*/ 2918071 h 3442855"/>
              <a:gd name="connsiteX22" fmla="*/ 10337584 w 12192000"/>
              <a:gd name="connsiteY22" fmla="*/ 2926238 h 3442855"/>
              <a:gd name="connsiteX23" fmla="*/ 10179941 w 12192000"/>
              <a:gd name="connsiteY23" fmla="*/ 2930174 h 3442855"/>
              <a:gd name="connsiteX24" fmla="*/ 10129038 w 12192000"/>
              <a:gd name="connsiteY24" fmla="*/ 2929992 h 3442855"/>
              <a:gd name="connsiteX25" fmla="*/ 10044809 w 12192000"/>
              <a:gd name="connsiteY25" fmla="*/ 2932587 h 3442855"/>
              <a:gd name="connsiteX26" fmla="*/ 9923926 w 12192000"/>
              <a:gd name="connsiteY26" fmla="*/ 2936679 h 3442855"/>
              <a:gd name="connsiteX27" fmla="*/ 9825938 w 12192000"/>
              <a:gd name="connsiteY27" fmla="*/ 2915287 h 3442855"/>
              <a:gd name="connsiteX28" fmla="*/ 9761662 w 12192000"/>
              <a:gd name="connsiteY28" fmla="*/ 2916695 h 3442855"/>
              <a:gd name="connsiteX29" fmla="*/ 9688436 w 12192000"/>
              <a:gd name="connsiteY29" fmla="*/ 2894364 h 3442855"/>
              <a:gd name="connsiteX30" fmla="*/ 9626359 w 12192000"/>
              <a:gd name="connsiteY30" fmla="*/ 2876388 h 3442855"/>
              <a:gd name="connsiteX31" fmla="*/ 9536686 w 12192000"/>
              <a:gd name="connsiteY31" fmla="*/ 2845662 h 3442855"/>
              <a:gd name="connsiteX32" fmla="*/ 9500517 w 12192000"/>
              <a:gd name="connsiteY32" fmla="*/ 2847197 h 3442855"/>
              <a:gd name="connsiteX33" fmla="*/ 9477612 w 12192000"/>
              <a:gd name="connsiteY33" fmla="*/ 2830281 h 3442855"/>
              <a:gd name="connsiteX34" fmla="*/ 9432874 w 12192000"/>
              <a:gd name="connsiteY34" fmla="*/ 2826106 h 3442855"/>
              <a:gd name="connsiteX35" fmla="*/ 9340481 w 12192000"/>
              <a:gd name="connsiteY35" fmla="*/ 2831628 h 3442855"/>
              <a:gd name="connsiteX36" fmla="*/ 9191002 w 12192000"/>
              <a:gd name="connsiteY36" fmla="*/ 2776544 h 3442855"/>
              <a:gd name="connsiteX37" fmla="*/ 9181756 w 12192000"/>
              <a:gd name="connsiteY37" fmla="*/ 2773801 h 3442855"/>
              <a:gd name="connsiteX38" fmla="*/ 8912415 w 12192000"/>
              <a:gd name="connsiteY38" fmla="*/ 2765023 h 3442855"/>
              <a:gd name="connsiteX39" fmla="*/ 7709716 w 12192000"/>
              <a:gd name="connsiteY39" fmla="*/ 2795956 h 3442855"/>
              <a:gd name="connsiteX40" fmla="*/ 6923164 w 12192000"/>
              <a:gd name="connsiteY40" fmla="*/ 2920980 h 3442855"/>
              <a:gd name="connsiteX41" fmla="*/ 3308915 w 12192000"/>
              <a:gd name="connsiteY41" fmla="*/ 3049912 h 3442855"/>
              <a:gd name="connsiteX42" fmla="*/ 2643050 w 12192000"/>
              <a:gd name="connsiteY42" fmla="*/ 3112559 h 3442855"/>
              <a:gd name="connsiteX43" fmla="*/ 2426006 w 12192000"/>
              <a:gd name="connsiteY43" fmla="*/ 3161942 h 3442855"/>
              <a:gd name="connsiteX44" fmla="*/ 2291811 w 12192000"/>
              <a:gd name="connsiteY44" fmla="*/ 3176941 h 3442855"/>
              <a:gd name="connsiteX45" fmla="*/ 2201685 w 12192000"/>
              <a:gd name="connsiteY45" fmla="*/ 3200625 h 3442855"/>
              <a:gd name="connsiteX46" fmla="*/ 2046141 w 12192000"/>
              <a:gd name="connsiteY46" fmla="*/ 3203263 h 3442855"/>
              <a:gd name="connsiteX47" fmla="*/ 1953987 w 12192000"/>
              <a:gd name="connsiteY47" fmla="*/ 3176250 h 3442855"/>
              <a:gd name="connsiteX48" fmla="*/ 1924440 w 12192000"/>
              <a:gd name="connsiteY48" fmla="*/ 3170393 h 3442855"/>
              <a:gd name="connsiteX49" fmla="*/ 1907653 w 12192000"/>
              <a:gd name="connsiteY49" fmla="*/ 3175484 h 3442855"/>
              <a:gd name="connsiteX50" fmla="*/ 1856828 w 12192000"/>
              <a:gd name="connsiteY50" fmla="*/ 3184705 h 3442855"/>
              <a:gd name="connsiteX51" fmla="*/ 1852083 w 12192000"/>
              <a:gd name="connsiteY51" fmla="*/ 3177905 h 3442855"/>
              <a:gd name="connsiteX52" fmla="*/ 1845479 w 12192000"/>
              <a:gd name="connsiteY52" fmla="*/ 3178329 h 3442855"/>
              <a:gd name="connsiteX53" fmla="*/ 1763355 w 12192000"/>
              <a:gd name="connsiteY53" fmla="*/ 3224928 h 3442855"/>
              <a:gd name="connsiteX54" fmla="*/ 1654444 w 12192000"/>
              <a:gd name="connsiteY54" fmla="*/ 3229661 h 3442855"/>
              <a:gd name="connsiteX55" fmla="*/ 1629483 w 12192000"/>
              <a:gd name="connsiteY55" fmla="*/ 3232675 h 3442855"/>
              <a:gd name="connsiteX56" fmla="*/ 1573012 w 12192000"/>
              <a:gd name="connsiteY56" fmla="*/ 3250275 h 3442855"/>
              <a:gd name="connsiteX57" fmla="*/ 1525936 w 12192000"/>
              <a:gd name="connsiteY57" fmla="*/ 3243056 h 3442855"/>
              <a:gd name="connsiteX58" fmla="*/ 1515932 w 12192000"/>
              <a:gd name="connsiteY58" fmla="*/ 3243699 h 3442855"/>
              <a:gd name="connsiteX59" fmla="*/ 1418247 w 12192000"/>
              <a:gd name="connsiteY59" fmla="*/ 3236042 h 3442855"/>
              <a:gd name="connsiteX60" fmla="*/ 1311781 w 12192000"/>
              <a:gd name="connsiteY60" fmla="*/ 3207733 h 3442855"/>
              <a:gd name="connsiteX61" fmla="*/ 1287526 w 12192000"/>
              <a:gd name="connsiteY61" fmla="*/ 3195564 h 3442855"/>
              <a:gd name="connsiteX62" fmla="*/ 1275912 w 12192000"/>
              <a:gd name="connsiteY62" fmla="*/ 3202348 h 3442855"/>
              <a:gd name="connsiteX63" fmla="*/ 1160923 w 12192000"/>
              <a:gd name="connsiteY63" fmla="*/ 3219676 h 3442855"/>
              <a:gd name="connsiteX64" fmla="*/ 909690 w 12192000"/>
              <a:gd name="connsiteY64" fmla="*/ 3216919 h 3442855"/>
              <a:gd name="connsiteX65" fmla="*/ 764020 w 12192000"/>
              <a:gd name="connsiteY65" fmla="*/ 3235844 h 3442855"/>
              <a:gd name="connsiteX66" fmla="*/ 701915 w 12192000"/>
              <a:gd name="connsiteY66" fmla="*/ 3250223 h 3442855"/>
              <a:gd name="connsiteX67" fmla="*/ 463292 w 12192000"/>
              <a:gd name="connsiteY67" fmla="*/ 3316636 h 3442855"/>
              <a:gd name="connsiteX68" fmla="*/ 369865 w 12192000"/>
              <a:gd name="connsiteY68" fmla="*/ 3339094 h 3442855"/>
              <a:gd name="connsiteX69" fmla="*/ 318911 w 12192000"/>
              <a:gd name="connsiteY69" fmla="*/ 3367912 h 3442855"/>
              <a:gd name="connsiteX70" fmla="*/ 119548 w 12192000"/>
              <a:gd name="connsiteY70" fmla="*/ 3404651 h 3442855"/>
              <a:gd name="connsiteX71" fmla="*/ 0 w 12192000"/>
              <a:gd name="connsiteY71" fmla="*/ 3414000 h 3442855"/>
              <a:gd name="connsiteX72" fmla="*/ 0 w 12192000"/>
              <a:gd name="connsiteY72" fmla="*/ 2 h 3442855"/>
              <a:gd name="connsiteX73" fmla="*/ 3459904 w 12192000"/>
              <a:gd name="connsiteY73" fmla="*/ 1 h 3442855"/>
              <a:gd name="connsiteX74" fmla="*/ 3459907 w 12192000"/>
              <a:gd name="connsiteY74" fmla="*/ 0 h 3442855"/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98612 w 12192000"/>
              <a:gd name="connsiteY11" fmla="*/ 3134803 h 3442855"/>
              <a:gd name="connsiteX12" fmla="*/ 11271588 w 12192000"/>
              <a:gd name="connsiteY12" fmla="*/ 3113441 h 3442855"/>
              <a:gd name="connsiteX13" fmla="*/ 11270977 w 12192000"/>
              <a:gd name="connsiteY13" fmla="*/ 3100396 h 3442855"/>
              <a:gd name="connsiteX14" fmla="*/ 11250574 w 12192000"/>
              <a:gd name="connsiteY14" fmla="*/ 3091174 h 3442855"/>
              <a:gd name="connsiteX15" fmla="*/ 11246505 w 12192000"/>
              <a:gd name="connsiteY15" fmla="*/ 3086783 h 3442855"/>
              <a:gd name="connsiteX16" fmla="*/ 11221805 w 12192000"/>
              <a:gd name="connsiteY16" fmla="*/ 3063540 h 3442855"/>
              <a:gd name="connsiteX17" fmla="*/ 11135382 w 12192000"/>
              <a:gd name="connsiteY17" fmla="*/ 3062095 h 3442855"/>
              <a:gd name="connsiteX18" fmla="*/ 11056771 w 12192000"/>
              <a:gd name="connsiteY18" fmla="*/ 3020684 h 3442855"/>
              <a:gd name="connsiteX19" fmla="*/ 10800887 w 12192000"/>
              <a:gd name="connsiteY19" fmla="*/ 2963080 h 3442855"/>
              <a:gd name="connsiteX20" fmla="*/ 10701230 w 12192000"/>
              <a:gd name="connsiteY20" fmla="*/ 2935785 h 3442855"/>
              <a:gd name="connsiteX21" fmla="*/ 10529686 w 12192000"/>
              <a:gd name="connsiteY21" fmla="*/ 2918071 h 3442855"/>
              <a:gd name="connsiteX22" fmla="*/ 10337584 w 12192000"/>
              <a:gd name="connsiteY22" fmla="*/ 2926238 h 3442855"/>
              <a:gd name="connsiteX23" fmla="*/ 10179941 w 12192000"/>
              <a:gd name="connsiteY23" fmla="*/ 2930174 h 3442855"/>
              <a:gd name="connsiteX24" fmla="*/ 10129038 w 12192000"/>
              <a:gd name="connsiteY24" fmla="*/ 2929992 h 3442855"/>
              <a:gd name="connsiteX25" fmla="*/ 10044809 w 12192000"/>
              <a:gd name="connsiteY25" fmla="*/ 2932587 h 3442855"/>
              <a:gd name="connsiteX26" fmla="*/ 9923926 w 12192000"/>
              <a:gd name="connsiteY26" fmla="*/ 2936679 h 3442855"/>
              <a:gd name="connsiteX27" fmla="*/ 9825938 w 12192000"/>
              <a:gd name="connsiteY27" fmla="*/ 2915287 h 3442855"/>
              <a:gd name="connsiteX28" fmla="*/ 9761662 w 12192000"/>
              <a:gd name="connsiteY28" fmla="*/ 2916695 h 3442855"/>
              <a:gd name="connsiteX29" fmla="*/ 9688436 w 12192000"/>
              <a:gd name="connsiteY29" fmla="*/ 2894364 h 3442855"/>
              <a:gd name="connsiteX30" fmla="*/ 9626359 w 12192000"/>
              <a:gd name="connsiteY30" fmla="*/ 2876388 h 3442855"/>
              <a:gd name="connsiteX31" fmla="*/ 9536686 w 12192000"/>
              <a:gd name="connsiteY31" fmla="*/ 2845662 h 3442855"/>
              <a:gd name="connsiteX32" fmla="*/ 9500517 w 12192000"/>
              <a:gd name="connsiteY32" fmla="*/ 2847197 h 3442855"/>
              <a:gd name="connsiteX33" fmla="*/ 9477612 w 12192000"/>
              <a:gd name="connsiteY33" fmla="*/ 2830281 h 3442855"/>
              <a:gd name="connsiteX34" fmla="*/ 9432874 w 12192000"/>
              <a:gd name="connsiteY34" fmla="*/ 2826106 h 3442855"/>
              <a:gd name="connsiteX35" fmla="*/ 9340481 w 12192000"/>
              <a:gd name="connsiteY35" fmla="*/ 2831628 h 3442855"/>
              <a:gd name="connsiteX36" fmla="*/ 9191002 w 12192000"/>
              <a:gd name="connsiteY36" fmla="*/ 2776544 h 3442855"/>
              <a:gd name="connsiteX37" fmla="*/ 9181756 w 12192000"/>
              <a:gd name="connsiteY37" fmla="*/ 2773801 h 3442855"/>
              <a:gd name="connsiteX38" fmla="*/ 8912415 w 12192000"/>
              <a:gd name="connsiteY38" fmla="*/ 2765023 h 3442855"/>
              <a:gd name="connsiteX39" fmla="*/ 7709716 w 12192000"/>
              <a:gd name="connsiteY39" fmla="*/ 2795956 h 3442855"/>
              <a:gd name="connsiteX40" fmla="*/ 6923164 w 12192000"/>
              <a:gd name="connsiteY40" fmla="*/ 2920980 h 3442855"/>
              <a:gd name="connsiteX41" fmla="*/ 3308915 w 12192000"/>
              <a:gd name="connsiteY41" fmla="*/ 3049912 h 3442855"/>
              <a:gd name="connsiteX42" fmla="*/ 2643050 w 12192000"/>
              <a:gd name="connsiteY42" fmla="*/ 3112559 h 3442855"/>
              <a:gd name="connsiteX43" fmla="*/ 2426006 w 12192000"/>
              <a:gd name="connsiteY43" fmla="*/ 3161942 h 3442855"/>
              <a:gd name="connsiteX44" fmla="*/ 2291811 w 12192000"/>
              <a:gd name="connsiteY44" fmla="*/ 3176941 h 3442855"/>
              <a:gd name="connsiteX45" fmla="*/ 2201685 w 12192000"/>
              <a:gd name="connsiteY45" fmla="*/ 3200625 h 3442855"/>
              <a:gd name="connsiteX46" fmla="*/ 2046141 w 12192000"/>
              <a:gd name="connsiteY46" fmla="*/ 3203263 h 3442855"/>
              <a:gd name="connsiteX47" fmla="*/ 1953987 w 12192000"/>
              <a:gd name="connsiteY47" fmla="*/ 3176250 h 3442855"/>
              <a:gd name="connsiteX48" fmla="*/ 1924440 w 12192000"/>
              <a:gd name="connsiteY48" fmla="*/ 3170393 h 3442855"/>
              <a:gd name="connsiteX49" fmla="*/ 1907653 w 12192000"/>
              <a:gd name="connsiteY49" fmla="*/ 3175484 h 3442855"/>
              <a:gd name="connsiteX50" fmla="*/ 1856828 w 12192000"/>
              <a:gd name="connsiteY50" fmla="*/ 3184705 h 3442855"/>
              <a:gd name="connsiteX51" fmla="*/ 1852083 w 12192000"/>
              <a:gd name="connsiteY51" fmla="*/ 3177905 h 3442855"/>
              <a:gd name="connsiteX52" fmla="*/ 1763355 w 12192000"/>
              <a:gd name="connsiteY52" fmla="*/ 3224928 h 3442855"/>
              <a:gd name="connsiteX53" fmla="*/ 1654444 w 12192000"/>
              <a:gd name="connsiteY53" fmla="*/ 3229661 h 3442855"/>
              <a:gd name="connsiteX54" fmla="*/ 1629483 w 12192000"/>
              <a:gd name="connsiteY54" fmla="*/ 3232675 h 3442855"/>
              <a:gd name="connsiteX55" fmla="*/ 1573012 w 12192000"/>
              <a:gd name="connsiteY55" fmla="*/ 3250275 h 3442855"/>
              <a:gd name="connsiteX56" fmla="*/ 1525936 w 12192000"/>
              <a:gd name="connsiteY56" fmla="*/ 3243056 h 3442855"/>
              <a:gd name="connsiteX57" fmla="*/ 1515932 w 12192000"/>
              <a:gd name="connsiteY57" fmla="*/ 3243699 h 3442855"/>
              <a:gd name="connsiteX58" fmla="*/ 1418247 w 12192000"/>
              <a:gd name="connsiteY58" fmla="*/ 3236042 h 3442855"/>
              <a:gd name="connsiteX59" fmla="*/ 1311781 w 12192000"/>
              <a:gd name="connsiteY59" fmla="*/ 3207733 h 3442855"/>
              <a:gd name="connsiteX60" fmla="*/ 1287526 w 12192000"/>
              <a:gd name="connsiteY60" fmla="*/ 3195564 h 3442855"/>
              <a:gd name="connsiteX61" fmla="*/ 1275912 w 12192000"/>
              <a:gd name="connsiteY61" fmla="*/ 3202348 h 3442855"/>
              <a:gd name="connsiteX62" fmla="*/ 1160923 w 12192000"/>
              <a:gd name="connsiteY62" fmla="*/ 3219676 h 3442855"/>
              <a:gd name="connsiteX63" fmla="*/ 909690 w 12192000"/>
              <a:gd name="connsiteY63" fmla="*/ 3216919 h 3442855"/>
              <a:gd name="connsiteX64" fmla="*/ 764020 w 12192000"/>
              <a:gd name="connsiteY64" fmla="*/ 3235844 h 3442855"/>
              <a:gd name="connsiteX65" fmla="*/ 701915 w 12192000"/>
              <a:gd name="connsiteY65" fmla="*/ 3250223 h 3442855"/>
              <a:gd name="connsiteX66" fmla="*/ 463292 w 12192000"/>
              <a:gd name="connsiteY66" fmla="*/ 3316636 h 3442855"/>
              <a:gd name="connsiteX67" fmla="*/ 369865 w 12192000"/>
              <a:gd name="connsiteY67" fmla="*/ 3339094 h 3442855"/>
              <a:gd name="connsiteX68" fmla="*/ 318911 w 12192000"/>
              <a:gd name="connsiteY68" fmla="*/ 3367912 h 3442855"/>
              <a:gd name="connsiteX69" fmla="*/ 119548 w 12192000"/>
              <a:gd name="connsiteY69" fmla="*/ 3404651 h 3442855"/>
              <a:gd name="connsiteX70" fmla="*/ 0 w 12192000"/>
              <a:gd name="connsiteY70" fmla="*/ 3414000 h 3442855"/>
              <a:gd name="connsiteX71" fmla="*/ 0 w 12192000"/>
              <a:gd name="connsiteY71" fmla="*/ 2 h 3442855"/>
              <a:gd name="connsiteX72" fmla="*/ 3459904 w 12192000"/>
              <a:gd name="connsiteY72" fmla="*/ 1 h 3442855"/>
              <a:gd name="connsiteX73" fmla="*/ 3459907 w 12192000"/>
              <a:gd name="connsiteY73" fmla="*/ 0 h 3442855"/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98612 w 12192000"/>
              <a:gd name="connsiteY11" fmla="*/ 3134803 h 3442855"/>
              <a:gd name="connsiteX12" fmla="*/ 11271588 w 12192000"/>
              <a:gd name="connsiteY12" fmla="*/ 3113441 h 3442855"/>
              <a:gd name="connsiteX13" fmla="*/ 11270977 w 12192000"/>
              <a:gd name="connsiteY13" fmla="*/ 3100396 h 3442855"/>
              <a:gd name="connsiteX14" fmla="*/ 11250574 w 12192000"/>
              <a:gd name="connsiteY14" fmla="*/ 3091174 h 3442855"/>
              <a:gd name="connsiteX15" fmla="*/ 11246505 w 12192000"/>
              <a:gd name="connsiteY15" fmla="*/ 3086783 h 3442855"/>
              <a:gd name="connsiteX16" fmla="*/ 11221805 w 12192000"/>
              <a:gd name="connsiteY16" fmla="*/ 3063540 h 3442855"/>
              <a:gd name="connsiteX17" fmla="*/ 11135382 w 12192000"/>
              <a:gd name="connsiteY17" fmla="*/ 3062095 h 3442855"/>
              <a:gd name="connsiteX18" fmla="*/ 11056771 w 12192000"/>
              <a:gd name="connsiteY18" fmla="*/ 3020684 h 3442855"/>
              <a:gd name="connsiteX19" fmla="*/ 10800887 w 12192000"/>
              <a:gd name="connsiteY19" fmla="*/ 2963080 h 3442855"/>
              <a:gd name="connsiteX20" fmla="*/ 10701230 w 12192000"/>
              <a:gd name="connsiteY20" fmla="*/ 2935785 h 3442855"/>
              <a:gd name="connsiteX21" fmla="*/ 10529686 w 12192000"/>
              <a:gd name="connsiteY21" fmla="*/ 2918071 h 3442855"/>
              <a:gd name="connsiteX22" fmla="*/ 10337584 w 12192000"/>
              <a:gd name="connsiteY22" fmla="*/ 2926238 h 3442855"/>
              <a:gd name="connsiteX23" fmla="*/ 10179941 w 12192000"/>
              <a:gd name="connsiteY23" fmla="*/ 2930174 h 3442855"/>
              <a:gd name="connsiteX24" fmla="*/ 10129038 w 12192000"/>
              <a:gd name="connsiteY24" fmla="*/ 2929992 h 3442855"/>
              <a:gd name="connsiteX25" fmla="*/ 10044809 w 12192000"/>
              <a:gd name="connsiteY25" fmla="*/ 2932587 h 3442855"/>
              <a:gd name="connsiteX26" fmla="*/ 9923926 w 12192000"/>
              <a:gd name="connsiteY26" fmla="*/ 2936679 h 3442855"/>
              <a:gd name="connsiteX27" fmla="*/ 9825938 w 12192000"/>
              <a:gd name="connsiteY27" fmla="*/ 2915287 h 3442855"/>
              <a:gd name="connsiteX28" fmla="*/ 9761662 w 12192000"/>
              <a:gd name="connsiteY28" fmla="*/ 2916695 h 3442855"/>
              <a:gd name="connsiteX29" fmla="*/ 9688436 w 12192000"/>
              <a:gd name="connsiteY29" fmla="*/ 2894364 h 3442855"/>
              <a:gd name="connsiteX30" fmla="*/ 9626359 w 12192000"/>
              <a:gd name="connsiteY30" fmla="*/ 2876388 h 3442855"/>
              <a:gd name="connsiteX31" fmla="*/ 9536686 w 12192000"/>
              <a:gd name="connsiteY31" fmla="*/ 2845662 h 3442855"/>
              <a:gd name="connsiteX32" fmla="*/ 9500517 w 12192000"/>
              <a:gd name="connsiteY32" fmla="*/ 2847197 h 3442855"/>
              <a:gd name="connsiteX33" fmla="*/ 9477612 w 12192000"/>
              <a:gd name="connsiteY33" fmla="*/ 2830281 h 3442855"/>
              <a:gd name="connsiteX34" fmla="*/ 9432874 w 12192000"/>
              <a:gd name="connsiteY34" fmla="*/ 2826106 h 3442855"/>
              <a:gd name="connsiteX35" fmla="*/ 9340481 w 12192000"/>
              <a:gd name="connsiteY35" fmla="*/ 2831628 h 3442855"/>
              <a:gd name="connsiteX36" fmla="*/ 9191002 w 12192000"/>
              <a:gd name="connsiteY36" fmla="*/ 2776544 h 3442855"/>
              <a:gd name="connsiteX37" fmla="*/ 9181756 w 12192000"/>
              <a:gd name="connsiteY37" fmla="*/ 2773801 h 3442855"/>
              <a:gd name="connsiteX38" fmla="*/ 8912415 w 12192000"/>
              <a:gd name="connsiteY38" fmla="*/ 2765023 h 3442855"/>
              <a:gd name="connsiteX39" fmla="*/ 7709716 w 12192000"/>
              <a:gd name="connsiteY39" fmla="*/ 2795956 h 3442855"/>
              <a:gd name="connsiteX40" fmla="*/ 6923164 w 12192000"/>
              <a:gd name="connsiteY40" fmla="*/ 2920980 h 3442855"/>
              <a:gd name="connsiteX41" fmla="*/ 3308915 w 12192000"/>
              <a:gd name="connsiteY41" fmla="*/ 3049912 h 3442855"/>
              <a:gd name="connsiteX42" fmla="*/ 2643050 w 12192000"/>
              <a:gd name="connsiteY42" fmla="*/ 3112559 h 3442855"/>
              <a:gd name="connsiteX43" fmla="*/ 2426006 w 12192000"/>
              <a:gd name="connsiteY43" fmla="*/ 3161942 h 3442855"/>
              <a:gd name="connsiteX44" fmla="*/ 2291811 w 12192000"/>
              <a:gd name="connsiteY44" fmla="*/ 3176941 h 3442855"/>
              <a:gd name="connsiteX45" fmla="*/ 2201685 w 12192000"/>
              <a:gd name="connsiteY45" fmla="*/ 3200625 h 3442855"/>
              <a:gd name="connsiteX46" fmla="*/ 2046141 w 12192000"/>
              <a:gd name="connsiteY46" fmla="*/ 3203263 h 3442855"/>
              <a:gd name="connsiteX47" fmla="*/ 1953987 w 12192000"/>
              <a:gd name="connsiteY47" fmla="*/ 3176250 h 3442855"/>
              <a:gd name="connsiteX48" fmla="*/ 1924440 w 12192000"/>
              <a:gd name="connsiteY48" fmla="*/ 3170393 h 3442855"/>
              <a:gd name="connsiteX49" fmla="*/ 1907653 w 12192000"/>
              <a:gd name="connsiteY49" fmla="*/ 3175484 h 3442855"/>
              <a:gd name="connsiteX50" fmla="*/ 1856828 w 12192000"/>
              <a:gd name="connsiteY50" fmla="*/ 3184705 h 3442855"/>
              <a:gd name="connsiteX51" fmla="*/ 1831611 w 12192000"/>
              <a:gd name="connsiteY51" fmla="*/ 3205201 h 3442855"/>
              <a:gd name="connsiteX52" fmla="*/ 1763355 w 12192000"/>
              <a:gd name="connsiteY52" fmla="*/ 3224928 h 3442855"/>
              <a:gd name="connsiteX53" fmla="*/ 1654444 w 12192000"/>
              <a:gd name="connsiteY53" fmla="*/ 3229661 h 3442855"/>
              <a:gd name="connsiteX54" fmla="*/ 1629483 w 12192000"/>
              <a:gd name="connsiteY54" fmla="*/ 3232675 h 3442855"/>
              <a:gd name="connsiteX55" fmla="*/ 1573012 w 12192000"/>
              <a:gd name="connsiteY55" fmla="*/ 3250275 h 3442855"/>
              <a:gd name="connsiteX56" fmla="*/ 1525936 w 12192000"/>
              <a:gd name="connsiteY56" fmla="*/ 3243056 h 3442855"/>
              <a:gd name="connsiteX57" fmla="*/ 1515932 w 12192000"/>
              <a:gd name="connsiteY57" fmla="*/ 3243699 h 3442855"/>
              <a:gd name="connsiteX58" fmla="*/ 1418247 w 12192000"/>
              <a:gd name="connsiteY58" fmla="*/ 3236042 h 3442855"/>
              <a:gd name="connsiteX59" fmla="*/ 1311781 w 12192000"/>
              <a:gd name="connsiteY59" fmla="*/ 3207733 h 3442855"/>
              <a:gd name="connsiteX60" fmla="*/ 1287526 w 12192000"/>
              <a:gd name="connsiteY60" fmla="*/ 3195564 h 3442855"/>
              <a:gd name="connsiteX61" fmla="*/ 1275912 w 12192000"/>
              <a:gd name="connsiteY61" fmla="*/ 3202348 h 3442855"/>
              <a:gd name="connsiteX62" fmla="*/ 1160923 w 12192000"/>
              <a:gd name="connsiteY62" fmla="*/ 3219676 h 3442855"/>
              <a:gd name="connsiteX63" fmla="*/ 909690 w 12192000"/>
              <a:gd name="connsiteY63" fmla="*/ 3216919 h 3442855"/>
              <a:gd name="connsiteX64" fmla="*/ 764020 w 12192000"/>
              <a:gd name="connsiteY64" fmla="*/ 3235844 h 3442855"/>
              <a:gd name="connsiteX65" fmla="*/ 701915 w 12192000"/>
              <a:gd name="connsiteY65" fmla="*/ 3250223 h 3442855"/>
              <a:gd name="connsiteX66" fmla="*/ 463292 w 12192000"/>
              <a:gd name="connsiteY66" fmla="*/ 3316636 h 3442855"/>
              <a:gd name="connsiteX67" fmla="*/ 369865 w 12192000"/>
              <a:gd name="connsiteY67" fmla="*/ 3339094 h 3442855"/>
              <a:gd name="connsiteX68" fmla="*/ 318911 w 12192000"/>
              <a:gd name="connsiteY68" fmla="*/ 3367912 h 3442855"/>
              <a:gd name="connsiteX69" fmla="*/ 119548 w 12192000"/>
              <a:gd name="connsiteY69" fmla="*/ 3404651 h 3442855"/>
              <a:gd name="connsiteX70" fmla="*/ 0 w 12192000"/>
              <a:gd name="connsiteY70" fmla="*/ 3414000 h 3442855"/>
              <a:gd name="connsiteX71" fmla="*/ 0 w 12192000"/>
              <a:gd name="connsiteY71" fmla="*/ 2 h 3442855"/>
              <a:gd name="connsiteX72" fmla="*/ 3459904 w 12192000"/>
              <a:gd name="connsiteY72" fmla="*/ 1 h 3442855"/>
              <a:gd name="connsiteX73" fmla="*/ 3459907 w 12192000"/>
              <a:gd name="connsiteY73" fmla="*/ 0 h 3442855"/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98612 w 12192000"/>
              <a:gd name="connsiteY11" fmla="*/ 3134803 h 3442855"/>
              <a:gd name="connsiteX12" fmla="*/ 11271588 w 12192000"/>
              <a:gd name="connsiteY12" fmla="*/ 3113441 h 3442855"/>
              <a:gd name="connsiteX13" fmla="*/ 11270977 w 12192000"/>
              <a:gd name="connsiteY13" fmla="*/ 3100396 h 3442855"/>
              <a:gd name="connsiteX14" fmla="*/ 11250574 w 12192000"/>
              <a:gd name="connsiteY14" fmla="*/ 3091174 h 3442855"/>
              <a:gd name="connsiteX15" fmla="*/ 11246505 w 12192000"/>
              <a:gd name="connsiteY15" fmla="*/ 3086783 h 3442855"/>
              <a:gd name="connsiteX16" fmla="*/ 11221805 w 12192000"/>
              <a:gd name="connsiteY16" fmla="*/ 3063540 h 3442855"/>
              <a:gd name="connsiteX17" fmla="*/ 11135382 w 12192000"/>
              <a:gd name="connsiteY17" fmla="*/ 3062095 h 3442855"/>
              <a:gd name="connsiteX18" fmla="*/ 11056771 w 12192000"/>
              <a:gd name="connsiteY18" fmla="*/ 3020684 h 3442855"/>
              <a:gd name="connsiteX19" fmla="*/ 10800887 w 12192000"/>
              <a:gd name="connsiteY19" fmla="*/ 2963080 h 3442855"/>
              <a:gd name="connsiteX20" fmla="*/ 10701230 w 12192000"/>
              <a:gd name="connsiteY20" fmla="*/ 2935785 h 3442855"/>
              <a:gd name="connsiteX21" fmla="*/ 10529686 w 12192000"/>
              <a:gd name="connsiteY21" fmla="*/ 2918071 h 3442855"/>
              <a:gd name="connsiteX22" fmla="*/ 10337584 w 12192000"/>
              <a:gd name="connsiteY22" fmla="*/ 2926238 h 3442855"/>
              <a:gd name="connsiteX23" fmla="*/ 10179941 w 12192000"/>
              <a:gd name="connsiteY23" fmla="*/ 2930174 h 3442855"/>
              <a:gd name="connsiteX24" fmla="*/ 10129038 w 12192000"/>
              <a:gd name="connsiteY24" fmla="*/ 2929992 h 3442855"/>
              <a:gd name="connsiteX25" fmla="*/ 10044809 w 12192000"/>
              <a:gd name="connsiteY25" fmla="*/ 2932587 h 3442855"/>
              <a:gd name="connsiteX26" fmla="*/ 9923926 w 12192000"/>
              <a:gd name="connsiteY26" fmla="*/ 2936679 h 3442855"/>
              <a:gd name="connsiteX27" fmla="*/ 9825938 w 12192000"/>
              <a:gd name="connsiteY27" fmla="*/ 2915287 h 3442855"/>
              <a:gd name="connsiteX28" fmla="*/ 9761662 w 12192000"/>
              <a:gd name="connsiteY28" fmla="*/ 2916695 h 3442855"/>
              <a:gd name="connsiteX29" fmla="*/ 9688436 w 12192000"/>
              <a:gd name="connsiteY29" fmla="*/ 2894364 h 3442855"/>
              <a:gd name="connsiteX30" fmla="*/ 9626359 w 12192000"/>
              <a:gd name="connsiteY30" fmla="*/ 2876388 h 3442855"/>
              <a:gd name="connsiteX31" fmla="*/ 9536686 w 12192000"/>
              <a:gd name="connsiteY31" fmla="*/ 2845662 h 3442855"/>
              <a:gd name="connsiteX32" fmla="*/ 9500517 w 12192000"/>
              <a:gd name="connsiteY32" fmla="*/ 2847197 h 3442855"/>
              <a:gd name="connsiteX33" fmla="*/ 9477612 w 12192000"/>
              <a:gd name="connsiteY33" fmla="*/ 2830281 h 3442855"/>
              <a:gd name="connsiteX34" fmla="*/ 9432874 w 12192000"/>
              <a:gd name="connsiteY34" fmla="*/ 2826106 h 3442855"/>
              <a:gd name="connsiteX35" fmla="*/ 9340481 w 12192000"/>
              <a:gd name="connsiteY35" fmla="*/ 2831628 h 3442855"/>
              <a:gd name="connsiteX36" fmla="*/ 9191002 w 12192000"/>
              <a:gd name="connsiteY36" fmla="*/ 2776544 h 3442855"/>
              <a:gd name="connsiteX37" fmla="*/ 9181756 w 12192000"/>
              <a:gd name="connsiteY37" fmla="*/ 2773801 h 3442855"/>
              <a:gd name="connsiteX38" fmla="*/ 8912415 w 12192000"/>
              <a:gd name="connsiteY38" fmla="*/ 2765023 h 3442855"/>
              <a:gd name="connsiteX39" fmla="*/ 7709716 w 12192000"/>
              <a:gd name="connsiteY39" fmla="*/ 2795956 h 3442855"/>
              <a:gd name="connsiteX40" fmla="*/ 6923164 w 12192000"/>
              <a:gd name="connsiteY40" fmla="*/ 2920980 h 3442855"/>
              <a:gd name="connsiteX41" fmla="*/ 3308915 w 12192000"/>
              <a:gd name="connsiteY41" fmla="*/ 3049912 h 3442855"/>
              <a:gd name="connsiteX42" fmla="*/ 2643050 w 12192000"/>
              <a:gd name="connsiteY42" fmla="*/ 3112559 h 3442855"/>
              <a:gd name="connsiteX43" fmla="*/ 2426006 w 12192000"/>
              <a:gd name="connsiteY43" fmla="*/ 3161942 h 3442855"/>
              <a:gd name="connsiteX44" fmla="*/ 2291811 w 12192000"/>
              <a:gd name="connsiteY44" fmla="*/ 3176941 h 3442855"/>
              <a:gd name="connsiteX45" fmla="*/ 2201685 w 12192000"/>
              <a:gd name="connsiteY45" fmla="*/ 3200625 h 3442855"/>
              <a:gd name="connsiteX46" fmla="*/ 2046141 w 12192000"/>
              <a:gd name="connsiteY46" fmla="*/ 3203263 h 3442855"/>
              <a:gd name="connsiteX47" fmla="*/ 1953987 w 12192000"/>
              <a:gd name="connsiteY47" fmla="*/ 3176250 h 3442855"/>
              <a:gd name="connsiteX48" fmla="*/ 1924440 w 12192000"/>
              <a:gd name="connsiteY48" fmla="*/ 3170393 h 3442855"/>
              <a:gd name="connsiteX49" fmla="*/ 1907653 w 12192000"/>
              <a:gd name="connsiteY49" fmla="*/ 3175484 h 3442855"/>
              <a:gd name="connsiteX50" fmla="*/ 1856828 w 12192000"/>
              <a:gd name="connsiteY50" fmla="*/ 3184705 h 3442855"/>
              <a:gd name="connsiteX51" fmla="*/ 1831611 w 12192000"/>
              <a:gd name="connsiteY51" fmla="*/ 3205201 h 3442855"/>
              <a:gd name="connsiteX52" fmla="*/ 1654444 w 12192000"/>
              <a:gd name="connsiteY52" fmla="*/ 3229661 h 3442855"/>
              <a:gd name="connsiteX53" fmla="*/ 1629483 w 12192000"/>
              <a:gd name="connsiteY53" fmla="*/ 3232675 h 3442855"/>
              <a:gd name="connsiteX54" fmla="*/ 1573012 w 12192000"/>
              <a:gd name="connsiteY54" fmla="*/ 3250275 h 3442855"/>
              <a:gd name="connsiteX55" fmla="*/ 1525936 w 12192000"/>
              <a:gd name="connsiteY55" fmla="*/ 3243056 h 3442855"/>
              <a:gd name="connsiteX56" fmla="*/ 1515932 w 12192000"/>
              <a:gd name="connsiteY56" fmla="*/ 3243699 h 3442855"/>
              <a:gd name="connsiteX57" fmla="*/ 1418247 w 12192000"/>
              <a:gd name="connsiteY57" fmla="*/ 3236042 h 3442855"/>
              <a:gd name="connsiteX58" fmla="*/ 1311781 w 12192000"/>
              <a:gd name="connsiteY58" fmla="*/ 3207733 h 3442855"/>
              <a:gd name="connsiteX59" fmla="*/ 1287526 w 12192000"/>
              <a:gd name="connsiteY59" fmla="*/ 3195564 h 3442855"/>
              <a:gd name="connsiteX60" fmla="*/ 1275912 w 12192000"/>
              <a:gd name="connsiteY60" fmla="*/ 3202348 h 3442855"/>
              <a:gd name="connsiteX61" fmla="*/ 1160923 w 12192000"/>
              <a:gd name="connsiteY61" fmla="*/ 3219676 h 3442855"/>
              <a:gd name="connsiteX62" fmla="*/ 909690 w 12192000"/>
              <a:gd name="connsiteY62" fmla="*/ 3216919 h 3442855"/>
              <a:gd name="connsiteX63" fmla="*/ 764020 w 12192000"/>
              <a:gd name="connsiteY63" fmla="*/ 3235844 h 3442855"/>
              <a:gd name="connsiteX64" fmla="*/ 701915 w 12192000"/>
              <a:gd name="connsiteY64" fmla="*/ 3250223 h 3442855"/>
              <a:gd name="connsiteX65" fmla="*/ 463292 w 12192000"/>
              <a:gd name="connsiteY65" fmla="*/ 3316636 h 3442855"/>
              <a:gd name="connsiteX66" fmla="*/ 369865 w 12192000"/>
              <a:gd name="connsiteY66" fmla="*/ 3339094 h 3442855"/>
              <a:gd name="connsiteX67" fmla="*/ 318911 w 12192000"/>
              <a:gd name="connsiteY67" fmla="*/ 3367912 h 3442855"/>
              <a:gd name="connsiteX68" fmla="*/ 119548 w 12192000"/>
              <a:gd name="connsiteY68" fmla="*/ 3404651 h 3442855"/>
              <a:gd name="connsiteX69" fmla="*/ 0 w 12192000"/>
              <a:gd name="connsiteY69" fmla="*/ 3414000 h 3442855"/>
              <a:gd name="connsiteX70" fmla="*/ 0 w 12192000"/>
              <a:gd name="connsiteY70" fmla="*/ 2 h 3442855"/>
              <a:gd name="connsiteX71" fmla="*/ 3459904 w 12192000"/>
              <a:gd name="connsiteY71" fmla="*/ 1 h 3442855"/>
              <a:gd name="connsiteX72" fmla="*/ 3459907 w 12192000"/>
              <a:gd name="connsiteY72" fmla="*/ 0 h 3442855"/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98612 w 12192000"/>
              <a:gd name="connsiteY11" fmla="*/ 3134803 h 3442855"/>
              <a:gd name="connsiteX12" fmla="*/ 11271588 w 12192000"/>
              <a:gd name="connsiteY12" fmla="*/ 3113441 h 3442855"/>
              <a:gd name="connsiteX13" fmla="*/ 11270977 w 12192000"/>
              <a:gd name="connsiteY13" fmla="*/ 3100396 h 3442855"/>
              <a:gd name="connsiteX14" fmla="*/ 11250574 w 12192000"/>
              <a:gd name="connsiteY14" fmla="*/ 3091174 h 3442855"/>
              <a:gd name="connsiteX15" fmla="*/ 11246505 w 12192000"/>
              <a:gd name="connsiteY15" fmla="*/ 3086783 h 3442855"/>
              <a:gd name="connsiteX16" fmla="*/ 11221805 w 12192000"/>
              <a:gd name="connsiteY16" fmla="*/ 3063540 h 3442855"/>
              <a:gd name="connsiteX17" fmla="*/ 11135382 w 12192000"/>
              <a:gd name="connsiteY17" fmla="*/ 3062095 h 3442855"/>
              <a:gd name="connsiteX18" fmla="*/ 11056771 w 12192000"/>
              <a:gd name="connsiteY18" fmla="*/ 3020684 h 3442855"/>
              <a:gd name="connsiteX19" fmla="*/ 10800887 w 12192000"/>
              <a:gd name="connsiteY19" fmla="*/ 2963080 h 3442855"/>
              <a:gd name="connsiteX20" fmla="*/ 10701230 w 12192000"/>
              <a:gd name="connsiteY20" fmla="*/ 2935785 h 3442855"/>
              <a:gd name="connsiteX21" fmla="*/ 10529686 w 12192000"/>
              <a:gd name="connsiteY21" fmla="*/ 2918071 h 3442855"/>
              <a:gd name="connsiteX22" fmla="*/ 10337584 w 12192000"/>
              <a:gd name="connsiteY22" fmla="*/ 2926238 h 3442855"/>
              <a:gd name="connsiteX23" fmla="*/ 10179941 w 12192000"/>
              <a:gd name="connsiteY23" fmla="*/ 2930174 h 3442855"/>
              <a:gd name="connsiteX24" fmla="*/ 10129038 w 12192000"/>
              <a:gd name="connsiteY24" fmla="*/ 2929992 h 3442855"/>
              <a:gd name="connsiteX25" fmla="*/ 10044809 w 12192000"/>
              <a:gd name="connsiteY25" fmla="*/ 2932587 h 3442855"/>
              <a:gd name="connsiteX26" fmla="*/ 9923926 w 12192000"/>
              <a:gd name="connsiteY26" fmla="*/ 2936679 h 3442855"/>
              <a:gd name="connsiteX27" fmla="*/ 9825938 w 12192000"/>
              <a:gd name="connsiteY27" fmla="*/ 2915287 h 3442855"/>
              <a:gd name="connsiteX28" fmla="*/ 9761662 w 12192000"/>
              <a:gd name="connsiteY28" fmla="*/ 2916695 h 3442855"/>
              <a:gd name="connsiteX29" fmla="*/ 9688436 w 12192000"/>
              <a:gd name="connsiteY29" fmla="*/ 2894364 h 3442855"/>
              <a:gd name="connsiteX30" fmla="*/ 9626359 w 12192000"/>
              <a:gd name="connsiteY30" fmla="*/ 2876388 h 3442855"/>
              <a:gd name="connsiteX31" fmla="*/ 9536686 w 12192000"/>
              <a:gd name="connsiteY31" fmla="*/ 2845662 h 3442855"/>
              <a:gd name="connsiteX32" fmla="*/ 9500517 w 12192000"/>
              <a:gd name="connsiteY32" fmla="*/ 2847197 h 3442855"/>
              <a:gd name="connsiteX33" fmla="*/ 9477612 w 12192000"/>
              <a:gd name="connsiteY33" fmla="*/ 2830281 h 3442855"/>
              <a:gd name="connsiteX34" fmla="*/ 9432874 w 12192000"/>
              <a:gd name="connsiteY34" fmla="*/ 2826106 h 3442855"/>
              <a:gd name="connsiteX35" fmla="*/ 9340481 w 12192000"/>
              <a:gd name="connsiteY35" fmla="*/ 2831628 h 3442855"/>
              <a:gd name="connsiteX36" fmla="*/ 9191002 w 12192000"/>
              <a:gd name="connsiteY36" fmla="*/ 2776544 h 3442855"/>
              <a:gd name="connsiteX37" fmla="*/ 9181756 w 12192000"/>
              <a:gd name="connsiteY37" fmla="*/ 2773801 h 3442855"/>
              <a:gd name="connsiteX38" fmla="*/ 8912415 w 12192000"/>
              <a:gd name="connsiteY38" fmla="*/ 2765023 h 3442855"/>
              <a:gd name="connsiteX39" fmla="*/ 7709716 w 12192000"/>
              <a:gd name="connsiteY39" fmla="*/ 2795956 h 3442855"/>
              <a:gd name="connsiteX40" fmla="*/ 6923164 w 12192000"/>
              <a:gd name="connsiteY40" fmla="*/ 2920980 h 3442855"/>
              <a:gd name="connsiteX41" fmla="*/ 3308915 w 12192000"/>
              <a:gd name="connsiteY41" fmla="*/ 3049912 h 3442855"/>
              <a:gd name="connsiteX42" fmla="*/ 2643050 w 12192000"/>
              <a:gd name="connsiteY42" fmla="*/ 3112559 h 3442855"/>
              <a:gd name="connsiteX43" fmla="*/ 2426006 w 12192000"/>
              <a:gd name="connsiteY43" fmla="*/ 3161942 h 3442855"/>
              <a:gd name="connsiteX44" fmla="*/ 2291811 w 12192000"/>
              <a:gd name="connsiteY44" fmla="*/ 3176941 h 3442855"/>
              <a:gd name="connsiteX45" fmla="*/ 2201685 w 12192000"/>
              <a:gd name="connsiteY45" fmla="*/ 3200625 h 3442855"/>
              <a:gd name="connsiteX46" fmla="*/ 2046141 w 12192000"/>
              <a:gd name="connsiteY46" fmla="*/ 3203263 h 3442855"/>
              <a:gd name="connsiteX47" fmla="*/ 1953987 w 12192000"/>
              <a:gd name="connsiteY47" fmla="*/ 3176250 h 3442855"/>
              <a:gd name="connsiteX48" fmla="*/ 1924440 w 12192000"/>
              <a:gd name="connsiteY48" fmla="*/ 3170393 h 3442855"/>
              <a:gd name="connsiteX49" fmla="*/ 1907653 w 12192000"/>
              <a:gd name="connsiteY49" fmla="*/ 3175484 h 3442855"/>
              <a:gd name="connsiteX50" fmla="*/ 1856828 w 12192000"/>
              <a:gd name="connsiteY50" fmla="*/ 3184705 h 3442855"/>
              <a:gd name="connsiteX51" fmla="*/ 1831611 w 12192000"/>
              <a:gd name="connsiteY51" fmla="*/ 3205201 h 3442855"/>
              <a:gd name="connsiteX52" fmla="*/ 1654444 w 12192000"/>
              <a:gd name="connsiteY52" fmla="*/ 3229661 h 3442855"/>
              <a:gd name="connsiteX53" fmla="*/ 1573012 w 12192000"/>
              <a:gd name="connsiteY53" fmla="*/ 3250275 h 3442855"/>
              <a:gd name="connsiteX54" fmla="*/ 1525936 w 12192000"/>
              <a:gd name="connsiteY54" fmla="*/ 3243056 h 3442855"/>
              <a:gd name="connsiteX55" fmla="*/ 1515932 w 12192000"/>
              <a:gd name="connsiteY55" fmla="*/ 3243699 h 3442855"/>
              <a:gd name="connsiteX56" fmla="*/ 1418247 w 12192000"/>
              <a:gd name="connsiteY56" fmla="*/ 3236042 h 3442855"/>
              <a:gd name="connsiteX57" fmla="*/ 1311781 w 12192000"/>
              <a:gd name="connsiteY57" fmla="*/ 3207733 h 3442855"/>
              <a:gd name="connsiteX58" fmla="*/ 1287526 w 12192000"/>
              <a:gd name="connsiteY58" fmla="*/ 3195564 h 3442855"/>
              <a:gd name="connsiteX59" fmla="*/ 1275912 w 12192000"/>
              <a:gd name="connsiteY59" fmla="*/ 3202348 h 3442855"/>
              <a:gd name="connsiteX60" fmla="*/ 1160923 w 12192000"/>
              <a:gd name="connsiteY60" fmla="*/ 3219676 h 3442855"/>
              <a:gd name="connsiteX61" fmla="*/ 909690 w 12192000"/>
              <a:gd name="connsiteY61" fmla="*/ 3216919 h 3442855"/>
              <a:gd name="connsiteX62" fmla="*/ 764020 w 12192000"/>
              <a:gd name="connsiteY62" fmla="*/ 3235844 h 3442855"/>
              <a:gd name="connsiteX63" fmla="*/ 701915 w 12192000"/>
              <a:gd name="connsiteY63" fmla="*/ 3250223 h 3442855"/>
              <a:gd name="connsiteX64" fmla="*/ 463292 w 12192000"/>
              <a:gd name="connsiteY64" fmla="*/ 3316636 h 3442855"/>
              <a:gd name="connsiteX65" fmla="*/ 369865 w 12192000"/>
              <a:gd name="connsiteY65" fmla="*/ 3339094 h 3442855"/>
              <a:gd name="connsiteX66" fmla="*/ 318911 w 12192000"/>
              <a:gd name="connsiteY66" fmla="*/ 3367912 h 3442855"/>
              <a:gd name="connsiteX67" fmla="*/ 119548 w 12192000"/>
              <a:gd name="connsiteY67" fmla="*/ 3404651 h 3442855"/>
              <a:gd name="connsiteX68" fmla="*/ 0 w 12192000"/>
              <a:gd name="connsiteY68" fmla="*/ 3414000 h 3442855"/>
              <a:gd name="connsiteX69" fmla="*/ 0 w 12192000"/>
              <a:gd name="connsiteY69" fmla="*/ 2 h 3442855"/>
              <a:gd name="connsiteX70" fmla="*/ 3459904 w 12192000"/>
              <a:gd name="connsiteY70" fmla="*/ 1 h 3442855"/>
              <a:gd name="connsiteX71" fmla="*/ 3459907 w 12192000"/>
              <a:gd name="connsiteY71" fmla="*/ 0 h 3442855"/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98612 w 12192000"/>
              <a:gd name="connsiteY11" fmla="*/ 3134803 h 3442855"/>
              <a:gd name="connsiteX12" fmla="*/ 11271588 w 12192000"/>
              <a:gd name="connsiteY12" fmla="*/ 3113441 h 3442855"/>
              <a:gd name="connsiteX13" fmla="*/ 11270977 w 12192000"/>
              <a:gd name="connsiteY13" fmla="*/ 3100396 h 3442855"/>
              <a:gd name="connsiteX14" fmla="*/ 11250574 w 12192000"/>
              <a:gd name="connsiteY14" fmla="*/ 3091174 h 3442855"/>
              <a:gd name="connsiteX15" fmla="*/ 11246505 w 12192000"/>
              <a:gd name="connsiteY15" fmla="*/ 3086783 h 3442855"/>
              <a:gd name="connsiteX16" fmla="*/ 11221805 w 12192000"/>
              <a:gd name="connsiteY16" fmla="*/ 3063540 h 3442855"/>
              <a:gd name="connsiteX17" fmla="*/ 11135382 w 12192000"/>
              <a:gd name="connsiteY17" fmla="*/ 3062095 h 3442855"/>
              <a:gd name="connsiteX18" fmla="*/ 11056771 w 12192000"/>
              <a:gd name="connsiteY18" fmla="*/ 3020684 h 3442855"/>
              <a:gd name="connsiteX19" fmla="*/ 10800887 w 12192000"/>
              <a:gd name="connsiteY19" fmla="*/ 2963080 h 3442855"/>
              <a:gd name="connsiteX20" fmla="*/ 10701230 w 12192000"/>
              <a:gd name="connsiteY20" fmla="*/ 2935785 h 3442855"/>
              <a:gd name="connsiteX21" fmla="*/ 10529686 w 12192000"/>
              <a:gd name="connsiteY21" fmla="*/ 2918071 h 3442855"/>
              <a:gd name="connsiteX22" fmla="*/ 10337584 w 12192000"/>
              <a:gd name="connsiteY22" fmla="*/ 2926238 h 3442855"/>
              <a:gd name="connsiteX23" fmla="*/ 10179941 w 12192000"/>
              <a:gd name="connsiteY23" fmla="*/ 2930174 h 3442855"/>
              <a:gd name="connsiteX24" fmla="*/ 10129038 w 12192000"/>
              <a:gd name="connsiteY24" fmla="*/ 2929992 h 3442855"/>
              <a:gd name="connsiteX25" fmla="*/ 10044809 w 12192000"/>
              <a:gd name="connsiteY25" fmla="*/ 2932587 h 3442855"/>
              <a:gd name="connsiteX26" fmla="*/ 9923926 w 12192000"/>
              <a:gd name="connsiteY26" fmla="*/ 2936679 h 3442855"/>
              <a:gd name="connsiteX27" fmla="*/ 9825938 w 12192000"/>
              <a:gd name="connsiteY27" fmla="*/ 2915287 h 3442855"/>
              <a:gd name="connsiteX28" fmla="*/ 9761662 w 12192000"/>
              <a:gd name="connsiteY28" fmla="*/ 2916695 h 3442855"/>
              <a:gd name="connsiteX29" fmla="*/ 9688436 w 12192000"/>
              <a:gd name="connsiteY29" fmla="*/ 2894364 h 3442855"/>
              <a:gd name="connsiteX30" fmla="*/ 9626359 w 12192000"/>
              <a:gd name="connsiteY30" fmla="*/ 2876388 h 3442855"/>
              <a:gd name="connsiteX31" fmla="*/ 9536686 w 12192000"/>
              <a:gd name="connsiteY31" fmla="*/ 2845662 h 3442855"/>
              <a:gd name="connsiteX32" fmla="*/ 9500517 w 12192000"/>
              <a:gd name="connsiteY32" fmla="*/ 2847197 h 3442855"/>
              <a:gd name="connsiteX33" fmla="*/ 9477612 w 12192000"/>
              <a:gd name="connsiteY33" fmla="*/ 2830281 h 3442855"/>
              <a:gd name="connsiteX34" fmla="*/ 9432874 w 12192000"/>
              <a:gd name="connsiteY34" fmla="*/ 2826106 h 3442855"/>
              <a:gd name="connsiteX35" fmla="*/ 9340481 w 12192000"/>
              <a:gd name="connsiteY35" fmla="*/ 2831628 h 3442855"/>
              <a:gd name="connsiteX36" fmla="*/ 9191002 w 12192000"/>
              <a:gd name="connsiteY36" fmla="*/ 2776544 h 3442855"/>
              <a:gd name="connsiteX37" fmla="*/ 9181756 w 12192000"/>
              <a:gd name="connsiteY37" fmla="*/ 2773801 h 3442855"/>
              <a:gd name="connsiteX38" fmla="*/ 8912415 w 12192000"/>
              <a:gd name="connsiteY38" fmla="*/ 2765023 h 3442855"/>
              <a:gd name="connsiteX39" fmla="*/ 7709716 w 12192000"/>
              <a:gd name="connsiteY39" fmla="*/ 2795956 h 3442855"/>
              <a:gd name="connsiteX40" fmla="*/ 6923164 w 12192000"/>
              <a:gd name="connsiteY40" fmla="*/ 2920980 h 3442855"/>
              <a:gd name="connsiteX41" fmla="*/ 3308915 w 12192000"/>
              <a:gd name="connsiteY41" fmla="*/ 3049912 h 3442855"/>
              <a:gd name="connsiteX42" fmla="*/ 2643050 w 12192000"/>
              <a:gd name="connsiteY42" fmla="*/ 3112559 h 3442855"/>
              <a:gd name="connsiteX43" fmla="*/ 2426006 w 12192000"/>
              <a:gd name="connsiteY43" fmla="*/ 3161942 h 3442855"/>
              <a:gd name="connsiteX44" fmla="*/ 2291811 w 12192000"/>
              <a:gd name="connsiteY44" fmla="*/ 3176941 h 3442855"/>
              <a:gd name="connsiteX45" fmla="*/ 2201685 w 12192000"/>
              <a:gd name="connsiteY45" fmla="*/ 3200625 h 3442855"/>
              <a:gd name="connsiteX46" fmla="*/ 2046141 w 12192000"/>
              <a:gd name="connsiteY46" fmla="*/ 3203263 h 3442855"/>
              <a:gd name="connsiteX47" fmla="*/ 1953987 w 12192000"/>
              <a:gd name="connsiteY47" fmla="*/ 3176250 h 3442855"/>
              <a:gd name="connsiteX48" fmla="*/ 1924440 w 12192000"/>
              <a:gd name="connsiteY48" fmla="*/ 3170393 h 3442855"/>
              <a:gd name="connsiteX49" fmla="*/ 1907653 w 12192000"/>
              <a:gd name="connsiteY49" fmla="*/ 3175484 h 3442855"/>
              <a:gd name="connsiteX50" fmla="*/ 1856828 w 12192000"/>
              <a:gd name="connsiteY50" fmla="*/ 3184705 h 3442855"/>
              <a:gd name="connsiteX51" fmla="*/ 1831611 w 12192000"/>
              <a:gd name="connsiteY51" fmla="*/ 3205201 h 3442855"/>
              <a:gd name="connsiteX52" fmla="*/ 1715859 w 12192000"/>
              <a:gd name="connsiteY52" fmla="*/ 3229661 h 3442855"/>
              <a:gd name="connsiteX53" fmla="*/ 1573012 w 12192000"/>
              <a:gd name="connsiteY53" fmla="*/ 3250275 h 3442855"/>
              <a:gd name="connsiteX54" fmla="*/ 1525936 w 12192000"/>
              <a:gd name="connsiteY54" fmla="*/ 3243056 h 3442855"/>
              <a:gd name="connsiteX55" fmla="*/ 1515932 w 12192000"/>
              <a:gd name="connsiteY55" fmla="*/ 3243699 h 3442855"/>
              <a:gd name="connsiteX56" fmla="*/ 1418247 w 12192000"/>
              <a:gd name="connsiteY56" fmla="*/ 3236042 h 3442855"/>
              <a:gd name="connsiteX57" fmla="*/ 1311781 w 12192000"/>
              <a:gd name="connsiteY57" fmla="*/ 3207733 h 3442855"/>
              <a:gd name="connsiteX58" fmla="*/ 1287526 w 12192000"/>
              <a:gd name="connsiteY58" fmla="*/ 3195564 h 3442855"/>
              <a:gd name="connsiteX59" fmla="*/ 1275912 w 12192000"/>
              <a:gd name="connsiteY59" fmla="*/ 3202348 h 3442855"/>
              <a:gd name="connsiteX60" fmla="*/ 1160923 w 12192000"/>
              <a:gd name="connsiteY60" fmla="*/ 3219676 h 3442855"/>
              <a:gd name="connsiteX61" fmla="*/ 909690 w 12192000"/>
              <a:gd name="connsiteY61" fmla="*/ 3216919 h 3442855"/>
              <a:gd name="connsiteX62" fmla="*/ 764020 w 12192000"/>
              <a:gd name="connsiteY62" fmla="*/ 3235844 h 3442855"/>
              <a:gd name="connsiteX63" fmla="*/ 701915 w 12192000"/>
              <a:gd name="connsiteY63" fmla="*/ 3250223 h 3442855"/>
              <a:gd name="connsiteX64" fmla="*/ 463292 w 12192000"/>
              <a:gd name="connsiteY64" fmla="*/ 3316636 h 3442855"/>
              <a:gd name="connsiteX65" fmla="*/ 369865 w 12192000"/>
              <a:gd name="connsiteY65" fmla="*/ 3339094 h 3442855"/>
              <a:gd name="connsiteX66" fmla="*/ 318911 w 12192000"/>
              <a:gd name="connsiteY66" fmla="*/ 3367912 h 3442855"/>
              <a:gd name="connsiteX67" fmla="*/ 119548 w 12192000"/>
              <a:gd name="connsiteY67" fmla="*/ 3404651 h 3442855"/>
              <a:gd name="connsiteX68" fmla="*/ 0 w 12192000"/>
              <a:gd name="connsiteY68" fmla="*/ 3414000 h 3442855"/>
              <a:gd name="connsiteX69" fmla="*/ 0 w 12192000"/>
              <a:gd name="connsiteY69" fmla="*/ 2 h 3442855"/>
              <a:gd name="connsiteX70" fmla="*/ 3459904 w 12192000"/>
              <a:gd name="connsiteY70" fmla="*/ 1 h 3442855"/>
              <a:gd name="connsiteX71" fmla="*/ 3459907 w 12192000"/>
              <a:gd name="connsiteY71" fmla="*/ 0 h 3442855"/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98612 w 12192000"/>
              <a:gd name="connsiteY11" fmla="*/ 3134803 h 3442855"/>
              <a:gd name="connsiteX12" fmla="*/ 11271588 w 12192000"/>
              <a:gd name="connsiteY12" fmla="*/ 3113441 h 3442855"/>
              <a:gd name="connsiteX13" fmla="*/ 11270977 w 12192000"/>
              <a:gd name="connsiteY13" fmla="*/ 3100396 h 3442855"/>
              <a:gd name="connsiteX14" fmla="*/ 11250574 w 12192000"/>
              <a:gd name="connsiteY14" fmla="*/ 3091174 h 3442855"/>
              <a:gd name="connsiteX15" fmla="*/ 11246505 w 12192000"/>
              <a:gd name="connsiteY15" fmla="*/ 3086783 h 3442855"/>
              <a:gd name="connsiteX16" fmla="*/ 11221805 w 12192000"/>
              <a:gd name="connsiteY16" fmla="*/ 3063540 h 3442855"/>
              <a:gd name="connsiteX17" fmla="*/ 11135382 w 12192000"/>
              <a:gd name="connsiteY17" fmla="*/ 3062095 h 3442855"/>
              <a:gd name="connsiteX18" fmla="*/ 11056771 w 12192000"/>
              <a:gd name="connsiteY18" fmla="*/ 3020684 h 3442855"/>
              <a:gd name="connsiteX19" fmla="*/ 10800887 w 12192000"/>
              <a:gd name="connsiteY19" fmla="*/ 2963080 h 3442855"/>
              <a:gd name="connsiteX20" fmla="*/ 10701230 w 12192000"/>
              <a:gd name="connsiteY20" fmla="*/ 2935785 h 3442855"/>
              <a:gd name="connsiteX21" fmla="*/ 10529686 w 12192000"/>
              <a:gd name="connsiteY21" fmla="*/ 2918071 h 3442855"/>
              <a:gd name="connsiteX22" fmla="*/ 10337584 w 12192000"/>
              <a:gd name="connsiteY22" fmla="*/ 2926238 h 3442855"/>
              <a:gd name="connsiteX23" fmla="*/ 10179941 w 12192000"/>
              <a:gd name="connsiteY23" fmla="*/ 2930174 h 3442855"/>
              <a:gd name="connsiteX24" fmla="*/ 10129038 w 12192000"/>
              <a:gd name="connsiteY24" fmla="*/ 2929992 h 3442855"/>
              <a:gd name="connsiteX25" fmla="*/ 10044809 w 12192000"/>
              <a:gd name="connsiteY25" fmla="*/ 2932587 h 3442855"/>
              <a:gd name="connsiteX26" fmla="*/ 9923926 w 12192000"/>
              <a:gd name="connsiteY26" fmla="*/ 2936679 h 3442855"/>
              <a:gd name="connsiteX27" fmla="*/ 9825938 w 12192000"/>
              <a:gd name="connsiteY27" fmla="*/ 2915287 h 3442855"/>
              <a:gd name="connsiteX28" fmla="*/ 9761662 w 12192000"/>
              <a:gd name="connsiteY28" fmla="*/ 2916695 h 3442855"/>
              <a:gd name="connsiteX29" fmla="*/ 9688436 w 12192000"/>
              <a:gd name="connsiteY29" fmla="*/ 2894364 h 3442855"/>
              <a:gd name="connsiteX30" fmla="*/ 9626359 w 12192000"/>
              <a:gd name="connsiteY30" fmla="*/ 2876388 h 3442855"/>
              <a:gd name="connsiteX31" fmla="*/ 9536686 w 12192000"/>
              <a:gd name="connsiteY31" fmla="*/ 2845662 h 3442855"/>
              <a:gd name="connsiteX32" fmla="*/ 9500517 w 12192000"/>
              <a:gd name="connsiteY32" fmla="*/ 2847197 h 3442855"/>
              <a:gd name="connsiteX33" fmla="*/ 9432874 w 12192000"/>
              <a:gd name="connsiteY33" fmla="*/ 2826106 h 3442855"/>
              <a:gd name="connsiteX34" fmla="*/ 9340481 w 12192000"/>
              <a:gd name="connsiteY34" fmla="*/ 2831628 h 3442855"/>
              <a:gd name="connsiteX35" fmla="*/ 9191002 w 12192000"/>
              <a:gd name="connsiteY35" fmla="*/ 2776544 h 3442855"/>
              <a:gd name="connsiteX36" fmla="*/ 9181756 w 12192000"/>
              <a:gd name="connsiteY36" fmla="*/ 2773801 h 3442855"/>
              <a:gd name="connsiteX37" fmla="*/ 8912415 w 12192000"/>
              <a:gd name="connsiteY37" fmla="*/ 2765023 h 3442855"/>
              <a:gd name="connsiteX38" fmla="*/ 7709716 w 12192000"/>
              <a:gd name="connsiteY38" fmla="*/ 2795956 h 3442855"/>
              <a:gd name="connsiteX39" fmla="*/ 6923164 w 12192000"/>
              <a:gd name="connsiteY39" fmla="*/ 2920980 h 3442855"/>
              <a:gd name="connsiteX40" fmla="*/ 3308915 w 12192000"/>
              <a:gd name="connsiteY40" fmla="*/ 3049912 h 3442855"/>
              <a:gd name="connsiteX41" fmla="*/ 2643050 w 12192000"/>
              <a:gd name="connsiteY41" fmla="*/ 3112559 h 3442855"/>
              <a:gd name="connsiteX42" fmla="*/ 2426006 w 12192000"/>
              <a:gd name="connsiteY42" fmla="*/ 3161942 h 3442855"/>
              <a:gd name="connsiteX43" fmla="*/ 2291811 w 12192000"/>
              <a:gd name="connsiteY43" fmla="*/ 3176941 h 3442855"/>
              <a:gd name="connsiteX44" fmla="*/ 2201685 w 12192000"/>
              <a:gd name="connsiteY44" fmla="*/ 3200625 h 3442855"/>
              <a:gd name="connsiteX45" fmla="*/ 2046141 w 12192000"/>
              <a:gd name="connsiteY45" fmla="*/ 3203263 h 3442855"/>
              <a:gd name="connsiteX46" fmla="*/ 1953987 w 12192000"/>
              <a:gd name="connsiteY46" fmla="*/ 3176250 h 3442855"/>
              <a:gd name="connsiteX47" fmla="*/ 1924440 w 12192000"/>
              <a:gd name="connsiteY47" fmla="*/ 3170393 h 3442855"/>
              <a:gd name="connsiteX48" fmla="*/ 1907653 w 12192000"/>
              <a:gd name="connsiteY48" fmla="*/ 3175484 h 3442855"/>
              <a:gd name="connsiteX49" fmla="*/ 1856828 w 12192000"/>
              <a:gd name="connsiteY49" fmla="*/ 3184705 h 3442855"/>
              <a:gd name="connsiteX50" fmla="*/ 1831611 w 12192000"/>
              <a:gd name="connsiteY50" fmla="*/ 3205201 h 3442855"/>
              <a:gd name="connsiteX51" fmla="*/ 1715859 w 12192000"/>
              <a:gd name="connsiteY51" fmla="*/ 3229661 h 3442855"/>
              <a:gd name="connsiteX52" fmla="*/ 1573012 w 12192000"/>
              <a:gd name="connsiteY52" fmla="*/ 3250275 h 3442855"/>
              <a:gd name="connsiteX53" fmla="*/ 1525936 w 12192000"/>
              <a:gd name="connsiteY53" fmla="*/ 3243056 h 3442855"/>
              <a:gd name="connsiteX54" fmla="*/ 1515932 w 12192000"/>
              <a:gd name="connsiteY54" fmla="*/ 3243699 h 3442855"/>
              <a:gd name="connsiteX55" fmla="*/ 1418247 w 12192000"/>
              <a:gd name="connsiteY55" fmla="*/ 3236042 h 3442855"/>
              <a:gd name="connsiteX56" fmla="*/ 1311781 w 12192000"/>
              <a:gd name="connsiteY56" fmla="*/ 3207733 h 3442855"/>
              <a:gd name="connsiteX57" fmla="*/ 1287526 w 12192000"/>
              <a:gd name="connsiteY57" fmla="*/ 3195564 h 3442855"/>
              <a:gd name="connsiteX58" fmla="*/ 1275912 w 12192000"/>
              <a:gd name="connsiteY58" fmla="*/ 3202348 h 3442855"/>
              <a:gd name="connsiteX59" fmla="*/ 1160923 w 12192000"/>
              <a:gd name="connsiteY59" fmla="*/ 3219676 h 3442855"/>
              <a:gd name="connsiteX60" fmla="*/ 909690 w 12192000"/>
              <a:gd name="connsiteY60" fmla="*/ 3216919 h 3442855"/>
              <a:gd name="connsiteX61" fmla="*/ 764020 w 12192000"/>
              <a:gd name="connsiteY61" fmla="*/ 3235844 h 3442855"/>
              <a:gd name="connsiteX62" fmla="*/ 701915 w 12192000"/>
              <a:gd name="connsiteY62" fmla="*/ 3250223 h 3442855"/>
              <a:gd name="connsiteX63" fmla="*/ 463292 w 12192000"/>
              <a:gd name="connsiteY63" fmla="*/ 3316636 h 3442855"/>
              <a:gd name="connsiteX64" fmla="*/ 369865 w 12192000"/>
              <a:gd name="connsiteY64" fmla="*/ 3339094 h 3442855"/>
              <a:gd name="connsiteX65" fmla="*/ 318911 w 12192000"/>
              <a:gd name="connsiteY65" fmla="*/ 3367912 h 3442855"/>
              <a:gd name="connsiteX66" fmla="*/ 119548 w 12192000"/>
              <a:gd name="connsiteY66" fmla="*/ 3404651 h 3442855"/>
              <a:gd name="connsiteX67" fmla="*/ 0 w 12192000"/>
              <a:gd name="connsiteY67" fmla="*/ 3414000 h 3442855"/>
              <a:gd name="connsiteX68" fmla="*/ 0 w 12192000"/>
              <a:gd name="connsiteY68" fmla="*/ 2 h 3442855"/>
              <a:gd name="connsiteX69" fmla="*/ 3459904 w 12192000"/>
              <a:gd name="connsiteY69" fmla="*/ 1 h 3442855"/>
              <a:gd name="connsiteX70" fmla="*/ 3459907 w 12192000"/>
              <a:gd name="connsiteY70" fmla="*/ 0 h 3442855"/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71588 w 12192000"/>
              <a:gd name="connsiteY11" fmla="*/ 3113441 h 3442855"/>
              <a:gd name="connsiteX12" fmla="*/ 11270977 w 12192000"/>
              <a:gd name="connsiteY12" fmla="*/ 3100396 h 3442855"/>
              <a:gd name="connsiteX13" fmla="*/ 11250574 w 12192000"/>
              <a:gd name="connsiteY13" fmla="*/ 3091174 h 3442855"/>
              <a:gd name="connsiteX14" fmla="*/ 11246505 w 12192000"/>
              <a:gd name="connsiteY14" fmla="*/ 3086783 h 3442855"/>
              <a:gd name="connsiteX15" fmla="*/ 11221805 w 12192000"/>
              <a:gd name="connsiteY15" fmla="*/ 3063540 h 3442855"/>
              <a:gd name="connsiteX16" fmla="*/ 11135382 w 12192000"/>
              <a:gd name="connsiteY16" fmla="*/ 3062095 h 3442855"/>
              <a:gd name="connsiteX17" fmla="*/ 11056771 w 12192000"/>
              <a:gd name="connsiteY17" fmla="*/ 3020684 h 3442855"/>
              <a:gd name="connsiteX18" fmla="*/ 10800887 w 12192000"/>
              <a:gd name="connsiteY18" fmla="*/ 2963080 h 3442855"/>
              <a:gd name="connsiteX19" fmla="*/ 10701230 w 12192000"/>
              <a:gd name="connsiteY19" fmla="*/ 2935785 h 3442855"/>
              <a:gd name="connsiteX20" fmla="*/ 10529686 w 12192000"/>
              <a:gd name="connsiteY20" fmla="*/ 2918071 h 3442855"/>
              <a:gd name="connsiteX21" fmla="*/ 10337584 w 12192000"/>
              <a:gd name="connsiteY21" fmla="*/ 2926238 h 3442855"/>
              <a:gd name="connsiteX22" fmla="*/ 10179941 w 12192000"/>
              <a:gd name="connsiteY22" fmla="*/ 2930174 h 3442855"/>
              <a:gd name="connsiteX23" fmla="*/ 10129038 w 12192000"/>
              <a:gd name="connsiteY23" fmla="*/ 2929992 h 3442855"/>
              <a:gd name="connsiteX24" fmla="*/ 10044809 w 12192000"/>
              <a:gd name="connsiteY24" fmla="*/ 2932587 h 3442855"/>
              <a:gd name="connsiteX25" fmla="*/ 9923926 w 12192000"/>
              <a:gd name="connsiteY25" fmla="*/ 2936679 h 3442855"/>
              <a:gd name="connsiteX26" fmla="*/ 9825938 w 12192000"/>
              <a:gd name="connsiteY26" fmla="*/ 2915287 h 3442855"/>
              <a:gd name="connsiteX27" fmla="*/ 9761662 w 12192000"/>
              <a:gd name="connsiteY27" fmla="*/ 2916695 h 3442855"/>
              <a:gd name="connsiteX28" fmla="*/ 9688436 w 12192000"/>
              <a:gd name="connsiteY28" fmla="*/ 2894364 h 3442855"/>
              <a:gd name="connsiteX29" fmla="*/ 9626359 w 12192000"/>
              <a:gd name="connsiteY29" fmla="*/ 2876388 h 3442855"/>
              <a:gd name="connsiteX30" fmla="*/ 9536686 w 12192000"/>
              <a:gd name="connsiteY30" fmla="*/ 2845662 h 3442855"/>
              <a:gd name="connsiteX31" fmla="*/ 9500517 w 12192000"/>
              <a:gd name="connsiteY31" fmla="*/ 2847197 h 3442855"/>
              <a:gd name="connsiteX32" fmla="*/ 9432874 w 12192000"/>
              <a:gd name="connsiteY32" fmla="*/ 2826106 h 3442855"/>
              <a:gd name="connsiteX33" fmla="*/ 9340481 w 12192000"/>
              <a:gd name="connsiteY33" fmla="*/ 2831628 h 3442855"/>
              <a:gd name="connsiteX34" fmla="*/ 9191002 w 12192000"/>
              <a:gd name="connsiteY34" fmla="*/ 2776544 h 3442855"/>
              <a:gd name="connsiteX35" fmla="*/ 9181756 w 12192000"/>
              <a:gd name="connsiteY35" fmla="*/ 2773801 h 3442855"/>
              <a:gd name="connsiteX36" fmla="*/ 8912415 w 12192000"/>
              <a:gd name="connsiteY36" fmla="*/ 2765023 h 3442855"/>
              <a:gd name="connsiteX37" fmla="*/ 7709716 w 12192000"/>
              <a:gd name="connsiteY37" fmla="*/ 2795956 h 3442855"/>
              <a:gd name="connsiteX38" fmla="*/ 6923164 w 12192000"/>
              <a:gd name="connsiteY38" fmla="*/ 2920980 h 3442855"/>
              <a:gd name="connsiteX39" fmla="*/ 3308915 w 12192000"/>
              <a:gd name="connsiteY39" fmla="*/ 3049912 h 3442855"/>
              <a:gd name="connsiteX40" fmla="*/ 2643050 w 12192000"/>
              <a:gd name="connsiteY40" fmla="*/ 3112559 h 3442855"/>
              <a:gd name="connsiteX41" fmla="*/ 2426006 w 12192000"/>
              <a:gd name="connsiteY41" fmla="*/ 3161942 h 3442855"/>
              <a:gd name="connsiteX42" fmla="*/ 2291811 w 12192000"/>
              <a:gd name="connsiteY42" fmla="*/ 3176941 h 3442855"/>
              <a:gd name="connsiteX43" fmla="*/ 2201685 w 12192000"/>
              <a:gd name="connsiteY43" fmla="*/ 3200625 h 3442855"/>
              <a:gd name="connsiteX44" fmla="*/ 2046141 w 12192000"/>
              <a:gd name="connsiteY44" fmla="*/ 3203263 h 3442855"/>
              <a:gd name="connsiteX45" fmla="*/ 1953987 w 12192000"/>
              <a:gd name="connsiteY45" fmla="*/ 3176250 h 3442855"/>
              <a:gd name="connsiteX46" fmla="*/ 1924440 w 12192000"/>
              <a:gd name="connsiteY46" fmla="*/ 3170393 h 3442855"/>
              <a:gd name="connsiteX47" fmla="*/ 1907653 w 12192000"/>
              <a:gd name="connsiteY47" fmla="*/ 3175484 h 3442855"/>
              <a:gd name="connsiteX48" fmla="*/ 1856828 w 12192000"/>
              <a:gd name="connsiteY48" fmla="*/ 3184705 h 3442855"/>
              <a:gd name="connsiteX49" fmla="*/ 1831611 w 12192000"/>
              <a:gd name="connsiteY49" fmla="*/ 3205201 h 3442855"/>
              <a:gd name="connsiteX50" fmla="*/ 1715859 w 12192000"/>
              <a:gd name="connsiteY50" fmla="*/ 3229661 h 3442855"/>
              <a:gd name="connsiteX51" fmla="*/ 1573012 w 12192000"/>
              <a:gd name="connsiteY51" fmla="*/ 3250275 h 3442855"/>
              <a:gd name="connsiteX52" fmla="*/ 1525936 w 12192000"/>
              <a:gd name="connsiteY52" fmla="*/ 3243056 h 3442855"/>
              <a:gd name="connsiteX53" fmla="*/ 1515932 w 12192000"/>
              <a:gd name="connsiteY53" fmla="*/ 3243699 h 3442855"/>
              <a:gd name="connsiteX54" fmla="*/ 1418247 w 12192000"/>
              <a:gd name="connsiteY54" fmla="*/ 3236042 h 3442855"/>
              <a:gd name="connsiteX55" fmla="*/ 1311781 w 12192000"/>
              <a:gd name="connsiteY55" fmla="*/ 3207733 h 3442855"/>
              <a:gd name="connsiteX56" fmla="*/ 1287526 w 12192000"/>
              <a:gd name="connsiteY56" fmla="*/ 3195564 h 3442855"/>
              <a:gd name="connsiteX57" fmla="*/ 1275912 w 12192000"/>
              <a:gd name="connsiteY57" fmla="*/ 3202348 h 3442855"/>
              <a:gd name="connsiteX58" fmla="*/ 1160923 w 12192000"/>
              <a:gd name="connsiteY58" fmla="*/ 3219676 h 3442855"/>
              <a:gd name="connsiteX59" fmla="*/ 909690 w 12192000"/>
              <a:gd name="connsiteY59" fmla="*/ 3216919 h 3442855"/>
              <a:gd name="connsiteX60" fmla="*/ 764020 w 12192000"/>
              <a:gd name="connsiteY60" fmla="*/ 3235844 h 3442855"/>
              <a:gd name="connsiteX61" fmla="*/ 701915 w 12192000"/>
              <a:gd name="connsiteY61" fmla="*/ 3250223 h 3442855"/>
              <a:gd name="connsiteX62" fmla="*/ 463292 w 12192000"/>
              <a:gd name="connsiteY62" fmla="*/ 3316636 h 3442855"/>
              <a:gd name="connsiteX63" fmla="*/ 369865 w 12192000"/>
              <a:gd name="connsiteY63" fmla="*/ 3339094 h 3442855"/>
              <a:gd name="connsiteX64" fmla="*/ 318911 w 12192000"/>
              <a:gd name="connsiteY64" fmla="*/ 3367912 h 3442855"/>
              <a:gd name="connsiteX65" fmla="*/ 119548 w 12192000"/>
              <a:gd name="connsiteY65" fmla="*/ 3404651 h 3442855"/>
              <a:gd name="connsiteX66" fmla="*/ 0 w 12192000"/>
              <a:gd name="connsiteY66" fmla="*/ 3414000 h 3442855"/>
              <a:gd name="connsiteX67" fmla="*/ 0 w 12192000"/>
              <a:gd name="connsiteY67" fmla="*/ 2 h 3442855"/>
              <a:gd name="connsiteX68" fmla="*/ 3459904 w 12192000"/>
              <a:gd name="connsiteY68" fmla="*/ 1 h 3442855"/>
              <a:gd name="connsiteX69" fmla="*/ 3459907 w 12192000"/>
              <a:gd name="connsiteY69" fmla="*/ 0 h 3442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12192000" h="3442855">
                <a:moveTo>
                  <a:pt x="3459907" y="0"/>
                </a:moveTo>
                <a:lnTo>
                  <a:pt x="12192000" y="0"/>
                </a:lnTo>
                <a:lnTo>
                  <a:pt x="12192000" y="3442855"/>
                </a:lnTo>
                <a:lnTo>
                  <a:pt x="12076094" y="3423357"/>
                </a:lnTo>
                <a:cubicBezTo>
                  <a:pt x="12005159" y="3438127"/>
                  <a:pt x="12014346" y="3381657"/>
                  <a:pt x="11974360" y="3396494"/>
                </a:cubicBezTo>
                <a:cubicBezTo>
                  <a:pt x="11904719" y="3371812"/>
                  <a:pt x="11861782" y="3344051"/>
                  <a:pt x="11825709" y="3356473"/>
                </a:cubicBezTo>
                <a:cubicBezTo>
                  <a:pt x="11795915" y="3337312"/>
                  <a:pt x="11776282" y="3287434"/>
                  <a:pt x="11731940" y="3297768"/>
                </a:cubicBezTo>
                <a:cubicBezTo>
                  <a:pt x="11745979" y="3276550"/>
                  <a:pt x="11683245" y="3292173"/>
                  <a:pt x="11676634" y="3269119"/>
                </a:cubicBezTo>
                <a:cubicBezTo>
                  <a:pt x="11673835" y="3250701"/>
                  <a:pt x="11654148" y="3251146"/>
                  <a:pt x="11639416" y="3243537"/>
                </a:cubicBezTo>
                <a:cubicBezTo>
                  <a:pt x="11629359" y="3224298"/>
                  <a:pt x="11554687" y="3202798"/>
                  <a:pt x="11528409" y="3203904"/>
                </a:cubicBezTo>
                <a:cubicBezTo>
                  <a:pt x="11453995" y="3217978"/>
                  <a:pt x="11397027" y="3139530"/>
                  <a:pt x="11337600" y="3148858"/>
                </a:cubicBezTo>
                <a:cubicBezTo>
                  <a:pt x="11294796" y="3133781"/>
                  <a:pt x="11282692" y="3121518"/>
                  <a:pt x="11271588" y="3113441"/>
                </a:cubicBezTo>
                <a:cubicBezTo>
                  <a:pt x="11271384" y="3109093"/>
                  <a:pt x="11271181" y="3104744"/>
                  <a:pt x="11270977" y="3100396"/>
                </a:cubicBezTo>
                <a:lnTo>
                  <a:pt x="11250574" y="3091174"/>
                </a:lnTo>
                <a:lnTo>
                  <a:pt x="11246505" y="3086783"/>
                </a:lnTo>
                <a:cubicBezTo>
                  <a:pt x="11238764" y="3078354"/>
                  <a:pt x="11230851" y="3070308"/>
                  <a:pt x="11221805" y="3063540"/>
                </a:cubicBezTo>
                <a:cubicBezTo>
                  <a:pt x="11194819" y="3110734"/>
                  <a:pt x="11140396" y="3013748"/>
                  <a:pt x="11135382" y="3062095"/>
                </a:cubicBezTo>
                <a:cubicBezTo>
                  <a:pt x="11080975" y="3033115"/>
                  <a:pt x="11090475" y="3086737"/>
                  <a:pt x="11056771" y="3020684"/>
                </a:cubicBezTo>
                <a:cubicBezTo>
                  <a:pt x="10950489" y="2984550"/>
                  <a:pt x="10968513" y="2976705"/>
                  <a:pt x="10800887" y="2963080"/>
                </a:cubicBezTo>
                <a:cubicBezTo>
                  <a:pt x="10782723" y="2947697"/>
                  <a:pt x="10721294" y="2942886"/>
                  <a:pt x="10701230" y="2935785"/>
                </a:cubicBezTo>
                <a:lnTo>
                  <a:pt x="10529686" y="2918071"/>
                </a:lnTo>
                <a:cubicBezTo>
                  <a:pt x="10467898" y="2936564"/>
                  <a:pt x="10391723" y="2920684"/>
                  <a:pt x="10337584" y="2926238"/>
                </a:cubicBezTo>
                <a:cubicBezTo>
                  <a:pt x="10271486" y="2936266"/>
                  <a:pt x="10261085" y="2903356"/>
                  <a:pt x="10179941" y="2930174"/>
                </a:cubicBezTo>
                <a:cubicBezTo>
                  <a:pt x="10171294" y="2901323"/>
                  <a:pt x="10143743" y="2928373"/>
                  <a:pt x="10129038" y="2929992"/>
                </a:cubicBezTo>
                <a:cubicBezTo>
                  <a:pt x="10111049" y="2935411"/>
                  <a:pt x="10080763" y="2928965"/>
                  <a:pt x="10044809" y="2932587"/>
                </a:cubicBezTo>
                <a:cubicBezTo>
                  <a:pt x="9986964" y="2934979"/>
                  <a:pt x="10040427" y="2926217"/>
                  <a:pt x="9923926" y="2936679"/>
                </a:cubicBezTo>
                <a:cubicBezTo>
                  <a:pt x="9890801" y="2937500"/>
                  <a:pt x="9863184" y="2908407"/>
                  <a:pt x="9825938" y="2915287"/>
                </a:cubicBezTo>
                <a:lnTo>
                  <a:pt x="9761662" y="2916695"/>
                </a:lnTo>
                <a:lnTo>
                  <a:pt x="9688436" y="2894364"/>
                </a:lnTo>
                <a:lnTo>
                  <a:pt x="9626359" y="2876388"/>
                </a:lnTo>
                <a:lnTo>
                  <a:pt x="9536686" y="2845662"/>
                </a:lnTo>
                <a:cubicBezTo>
                  <a:pt x="9530621" y="2846717"/>
                  <a:pt x="9510170" y="2854046"/>
                  <a:pt x="9500517" y="2847197"/>
                </a:cubicBezTo>
                <a:lnTo>
                  <a:pt x="9432874" y="2826106"/>
                </a:lnTo>
                <a:cubicBezTo>
                  <a:pt x="9425326" y="2827008"/>
                  <a:pt x="9347481" y="2827961"/>
                  <a:pt x="9340481" y="2831628"/>
                </a:cubicBezTo>
                <a:cubicBezTo>
                  <a:pt x="9293603" y="2778331"/>
                  <a:pt x="9255558" y="2808341"/>
                  <a:pt x="9191002" y="2776544"/>
                </a:cubicBezTo>
                <a:lnTo>
                  <a:pt x="9181756" y="2773801"/>
                </a:lnTo>
                <a:lnTo>
                  <a:pt x="8912415" y="2765023"/>
                </a:lnTo>
                <a:lnTo>
                  <a:pt x="7709716" y="2795956"/>
                </a:lnTo>
                <a:cubicBezTo>
                  <a:pt x="7352819" y="2829880"/>
                  <a:pt x="7380767" y="2943418"/>
                  <a:pt x="6923164" y="2920980"/>
                </a:cubicBezTo>
                <a:cubicBezTo>
                  <a:pt x="5970798" y="2826379"/>
                  <a:pt x="4381146" y="3024064"/>
                  <a:pt x="3308915" y="3049912"/>
                </a:cubicBezTo>
                <a:cubicBezTo>
                  <a:pt x="3098453" y="3075471"/>
                  <a:pt x="2865005" y="3091676"/>
                  <a:pt x="2643050" y="3112559"/>
                </a:cubicBezTo>
                <a:lnTo>
                  <a:pt x="2426006" y="3161942"/>
                </a:lnTo>
                <a:lnTo>
                  <a:pt x="2291811" y="3176941"/>
                </a:lnTo>
                <a:lnTo>
                  <a:pt x="2201685" y="3200625"/>
                </a:lnTo>
                <a:cubicBezTo>
                  <a:pt x="2115718" y="3217427"/>
                  <a:pt x="2132108" y="3186461"/>
                  <a:pt x="2046141" y="3203263"/>
                </a:cubicBezTo>
                <a:cubicBezTo>
                  <a:pt x="2010569" y="3191771"/>
                  <a:pt x="1980262" y="3182883"/>
                  <a:pt x="1953987" y="3176250"/>
                </a:cubicBezTo>
                <a:lnTo>
                  <a:pt x="1924440" y="3170393"/>
                </a:lnTo>
                <a:lnTo>
                  <a:pt x="1907653" y="3175484"/>
                </a:lnTo>
                <a:cubicBezTo>
                  <a:pt x="1878061" y="3178004"/>
                  <a:pt x="1876006" y="3207968"/>
                  <a:pt x="1856828" y="3184705"/>
                </a:cubicBezTo>
                <a:lnTo>
                  <a:pt x="1831611" y="3205201"/>
                </a:lnTo>
                <a:lnTo>
                  <a:pt x="1715859" y="3229661"/>
                </a:lnTo>
                <a:lnTo>
                  <a:pt x="1573012" y="3250275"/>
                </a:lnTo>
                <a:lnTo>
                  <a:pt x="1525936" y="3243056"/>
                </a:lnTo>
                <a:lnTo>
                  <a:pt x="1515932" y="3243699"/>
                </a:lnTo>
                <a:cubicBezTo>
                  <a:pt x="1483797" y="3247820"/>
                  <a:pt x="1486309" y="3252662"/>
                  <a:pt x="1418247" y="3236042"/>
                </a:cubicBezTo>
                <a:cubicBezTo>
                  <a:pt x="1389292" y="3213946"/>
                  <a:pt x="1345427" y="3216968"/>
                  <a:pt x="1311781" y="3207733"/>
                </a:cubicBezTo>
                <a:lnTo>
                  <a:pt x="1287526" y="3195564"/>
                </a:lnTo>
                <a:lnTo>
                  <a:pt x="1275912" y="3202348"/>
                </a:lnTo>
                <a:cubicBezTo>
                  <a:pt x="1219626" y="3232740"/>
                  <a:pt x="1230867" y="3206674"/>
                  <a:pt x="1160923" y="3219676"/>
                </a:cubicBezTo>
                <a:cubicBezTo>
                  <a:pt x="1120939" y="3215839"/>
                  <a:pt x="1029087" y="3185516"/>
                  <a:pt x="909690" y="3216919"/>
                </a:cubicBezTo>
                <a:cubicBezTo>
                  <a:pt x="860463" y="3220671"/>
                  <a:pt x="794970" y="3221233"/>
                  <a:pt x="764020" y="3235844"/>
                </a:cubicBezTo>
                <a:cubicBezTo>
                  <a:pt x="713142" y="3261931"/>
                  <a:pt x="769145" y="3237498"/>
                  <a:pt x="701915" y="3250223"/>
                </a:cubicBezTo>
                <a:cubicBezTo>
                  <a:pt x="644188" y="3215027"/>
                  <a:pt x="531278" y="3284445"/>
                  <a:pt x="463292" y="3316636"/>
                </a:cubicBezTo>
                <a:cubicBezTo>
                  <a:pt x="456096" y="3336479"/>
                  <a:pt x="389128" y="3337531"/>
                  <a:pt x="369865" y="3339094"/>
                </a:cubicBezTo>
                <a:cubicBezTo>
                  <a:pt x="365488" y="3372375"/>
                  <a:pt x="330307" y="3346614"/>
                  <a:pt x="318911" y="3367912"/>
                </a:cubicBezTo>
                <a:cubicBezTo>
                  <a:pt x="256531" y="3381126"/>
                  <a:pt x="186611" y="3396061"/>
                  <a:pt x="119548" y="3404651"/>
                </a:cubicBezTo>
                <a:lnTo>
                  <a:pt x="0" y="3414000"/>
                </a:lnTo>
                <a:lnTo>
                  <a:pt x="0" y="2"/>
                </a:lnTo>
                <a:lnTo>
                  <a:pt x="3459904" y="1"/>
                </a:lnTo>
                <a:cubicBezTo>
                  <a:pt x="3459905" y="1"/>
                  <a:pt x="3459906" y="0"/>
                  <a:pt x="3459907" y="0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E976A3E-219B-87F2-98E9-9337C597EC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4924" y="627385"/>
            <a:ext cx="9620251" cy="8562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 </a:t>
            </a:r>
            <a:r>
              <a:rPr lang="en-US" sz="4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gravação</a:t>
            </a:r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do </a:t>
            </a:r>
            <a:r>
              <a:rPr lang="en-US" sz="4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áudio</a:t>
            </a:r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no Power Point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608CD17C-4A7C-477D-A659-BA8A89A787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71775" y="1609518"/>
            <a:ext cx="6610350" cy="2942351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62B470B1-E056-65AE-D0FC-44BADD5706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1265"/>
            <a:ext cx="12192000" cy="103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72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197</Words>
  <Application>Microsoft Office PowerPoint</Application>
  <PresentationFormat>Widescreen</PresentationFormat>
  <Paragraphs>32</Paragraphs>
  <Slides>6</Slides>
  <Notes>0</Notes>
  <HiddenSlides>0</HiddenSlides>
  <MMClips>2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Montserrat</vt:lpstr>
      <vt:lpstr>Tema do Office</vt:lpstr>
      <vt:lpstr>Tutorial para apresentação dos trabalhos submetidos no XXXV Semic e XV SEMITI</vt:lpstr>
      <vt:lpstr>Tutorial para apresentação dos trabalhos submetidos no XXXV Semic e XV SEMITI</vt:lpstr>
      <vt:lpstr>Orientações gerais:</vt:lpstr>
      <vt:lpstr>Tópicos de apresentações</vt:lpstr>
      <vt:lpstr>O seu slide deve estar dentro do tempo limite para cada categoria de apresentação</vt:lpstr>
      <vt:lpstr>A gravação do áudio no Power 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da Apresentação do Trabalho Submetido ao XXXV SEMIC e XV SEMITI 2023</dc:title>
  <dc:creator>Lucio Silva de Jesus</dc:creator>
  <cp:lastModifiedBy>Lucio Silva de Jesus</cp:lastModifiedBy>
  <cp:revision>3</cp:revision>
  <dcterms:created xsi:type="dcterms:W3CDTF">2023-10-26T17:18:12Z</dcterms:created>
  <dcterms:modified xsi:type="dcterms:W3CDTF">2023-10-26T20:20:03Z</dcterms:modified>
</cp:coreProperties>
</file>