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j7jOaYJSGuSNu1kYODTaGdwgpA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6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638881" y="457201"/>
            <a:ext cx="10909640" cy="18326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b="1" lang="en-US" sz="4600"/>
              <a:t>Tutorial para apresentação dos trabalhos submetidos no XXXV Semic e XV SEMITI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638881" y="2494947"/>
            <a:ext cx="10909643" cy="12959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CENTRO DE CIÊNCIAS EXATAS E TECNOLOGIAS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Discente: Nome do discente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Orientador: Nome do orientador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3807702" y="2343912"/>
            <a:ext cx="4572000" cy="18288"/>
          </a:xfrm>
          <a:custGeom>
            <a:rect b="b" l="l" r="r" t="t"/>
            <a:pathLst>
              <a:path extrusionOk="0" fill="none" h="18288" w="457200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extrusionOk="0" h="18288" w="457200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cmpd="sng" w="412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-1" l="22571" r="22604" t="-7290"/>
          <a:stretch/>
        </p:blipFill>
        <p:spPr>
          <a:xfrm>
            <a:off x="320040" y="3715082"/>
            <a:ext cx="11548872" cy="192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5821265"/>
            <a:ext cx="12192000" cy="1036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64609" y="2935628"/>
            <a:ext cx="855260" cy="8552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734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ctrTitle"/>
          </p:nvPr>
        </p:nvSpPr>
        <p:spPr>
          <a:xfrm>
            <a:off x="1524000" y="2577679"/>
            <a:ext cx="9144000" cy="13015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Tutorial para apresentação dos trabalhos submetidos no XXXV Semic e XV SEMITI</a:t>
            </a:r>
            <a:endParaRPr/>
          </a:p>
        </p:txBody>
      </p:sp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 b="-1" l="22571" r="22604" t="-7290"/>
          <a:stretch/>
        </p:blipFill>
        <p:spPr>
          <a:xfrm>
            <a:off x="0" y="226581"/>
            <a:ext cx="12192000" cy="2028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5821265"/>
            <a:ext cx="12192000" cy="103673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641178" y="4197475"/>
            <a:ext cx="10909643" cy="12959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DE CIÊNCIAS EXATAS E TECNOLOGIAS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Discente: Nome do discente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Orientador: Nome do orientador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5">
            <a:alphaModFix/>
          </a:blip>
          <a:srcRect b="0" l="21875" r="21874" t="0"/>
          <a:stretch/>
        </p:blipFill>
        <p:spPr>
          <a:xfrm>
            <a:off x="10052304" y="4718304"/>
            <a:ext cx="2057400" cy="20574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cap="flat" cmpd="sng" w="1905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>
            <p:ph type="ctrTitle"/>
          </p:nvPr>
        </p:nvSpPr>
        <p:spPr>
          <a:xfrm>
            <a:off x="965201" y="1472541"/>
            <a:ext cx="5925989" cy="8916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b="1" lang="en-US" sz="4600"/>
              <a:t>Orientações gerais:</a:t>
            </a:r>
            <a:endParaRPr/>
          </a:p>
        </p:txBody>
      </p:sp>
      <p:sp>
        <p:nvSpPr>
          <p:cNvPr id="108" name="Google Shape;108;p3"/>
          <p:cNvSpPr txBox="1"/>
          <p:nvPr>
            <p:ph idx="1" type="subTitle"/>
          </p:nvPr>
        </p:nvSpPr>
        <p:spPr>
          <a:xfrm>
            <a:off x="965201" y="2695072"/>
            <a:ext cx="8628250" cy="3200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AutoNum type="arabicPeriod"/>
            </a:pPr>
            <a:r>
              <a:rPr b="0" i="0" lang="en-US" sz="2000" u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Tópicos que devem compor a apresentação</a:t>
            </a:r>
            <a:endParaRPr b="0" i="0" sz="2000" u="none" strike="noStrike">
              <a:solidFill>
                <a:srgbClr val="3039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AutoNum type="arabicPeriod"/>
            </a:pPr>
            <a:r>
              <a:rPr b="0" i="0" lang="en-US" sz="2000" u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Como preparar a apresentação com o áudio</a:t>
            </a:r>
            <a:endParaRPr b="0" i="0" sz="2000" u="none" strike="noStrike">
              <a:solidFill>
                <a:srgbClr val="3039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AutoNum type="arabicPeriod"/>
            </a:pPr>
            <a:r>
              <a:rPr b="0" i="0" lang="en-US" sz="2000" u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Como exportar para o formato vídeo (.mp4)</a:t>
            </a:r>
            <a:endParaRPr b="0" i="0" sz="2000" u="none" strike="noStrike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821265"/>
            <a:ext cx="12192000" cy="1036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3"/>
          <p:cNvPicPr preferRelativeResize="0"/>
          <p:nvPr/>
        </p:nvPicPr>
        <p:blipFill rotWithShape="1">
          <a:blip r:embed="rId4">
            <a:alphaModFix/>
          </a:blip>
          <a:srcRect b="-1" l="32616" r="32346" t="-7290"/>
          <a:stretch/>
        </p:blipFill>
        <p:spPr>
          <a:xfrm>
            <a:off x="9294346" y="211193"/>
            <a:ext cx="2766872" cy="720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 txBox="1"/>
          <p:nvPr>
            <p:ph type="ctrTitle"/>
          </p:nvPr>
        </p:nvSpPr>
        <p:spPr>
          <a:xfrm>
            <a:off x="838200" y="698643"/>
            <a:ext cx="5243394" cy="22255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Calibri"/>
              <a:buNone/>
            </a:pPr>
            <a:r>
              <a:rPr b="1" lang="en-US" sz="5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Tópicos de apresentações</a:t>
            </a:r>
            <a:endParaRPr/>
          </a:p>
        </p:txBody>
      </p:sp>
      <p:cxnSp>
        <p:nvCxnSpPr>
          <p:cNvPr id="117" name="Google Shape;117;p4"/>
          <p:cNvCxnSpPr/>
          <p:nvPr/>
        </p:nvCxnSpPr>
        <p:spPr>
          <a:xfrm>
            <a:off x="623622" y="381934"/>
            <a:ext cx="0" cy="6476066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grpSp>
        <p:nvGrpSpPr>
          <p:cNvPr id="118" name="Google Shape;118;p4"/>
          <p:cNvGrpSpPr/>
          <p:nvPr/>
        </p:nvGrpSpPr>
        <p:grpSpPr>
          <a:xfrm>
            <a:off x="6110408" y="740316"/>
            <a:ext cx="465458" cy="872153"/>
            <a:chOff x="6110408" y="740316"/>
            <a:chExt cx="465458" cy="872153"/>
          </a:xfrm>
        </p:grpSpPr>
        <p:sp>
          <p:nvSpPr>
            <p:cNvPr id="119" name="Google Shape;119;p4"/>
            <p:cNvSpPr/>
            <p:nvPr/>
          </p:nvSpPr>
          <p:spPr>
            <a:xfrm>
              <a:off x="6125948" y="740316"/>
              <a:ext cx="139039" cy="139039"/>
            </a:xfrm>
            <a:custGeom>
              <a:rect b="b" l="l" r="r" t="t"/>
              <a:pathLst>
                <a:path extrusionOk="0" h="139039" w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6484728" y="969611"/>
              <a:ext cx="91138" cy="91138"/>
            </a:xfrm>
            <a:custGeom>
              <a:rect b="b" l="l" r="r" t="t"/>
              <a:pathLst>
                <a:path extrusionOk="0" h="91138" w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6110408" y="1484755"/>
              <a:ext cx="127714" cy="127714"/>
            </a:xfrm>
            <a:custGeom>
              <a:rect b="b" l="l" r="r" t="t"/>
              <a:pathLst>
                <a:path extrusionOk="0" h="127714" w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22" name="Google Shape;122;p4"/>
          <p:cNvPicPr preferRelativeResize="0"/>
          <p:nvPr/>
        </p:nvPicPr>
        <p:blipFill rotWithShape="1">
          <a:blip r:embed="rId3">
            <a:alphaModFix/>
          </a:blip>
          <a:srcRect b="-1" l="32616" r="32346" t="-7290"/>
          <a:stretch/>
        </p:blipFill>
        <p:spPr>
          <a:xfrm>
            <a:off x="882557" y="3251437"/>
            <a:ext cx="5243391" cy="1364778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4"/>
          <p:cNvSpPr txBox="1"/>
          <p:nvPr>
            <p:ph idx="1" type="subTitle"/>
          </p:nvPr>
        </p:nvSpPr>
        <p:spPr>
          <a:xfrm>
            <a:off x="7229041" y="381935"/>
            <a:ext cx="4735649" cy="5618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I – Cabeçalho padrão</a:t>
            </a:r>
            <a:endParaRPr b="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II – Título da apresentação</a:t>
            </a:r>
            <a:endParaRPr b="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III – Nome do aluno (com  modalidade da bolsa: PIBIC-CNPQ, PIBIC-UFMA, PIBIC-FAPEMA, PIBIC-Voluntário, PIBIC Junior- Ensino Médio, IBITI-UFMA, PIBITI-CNPq, PIBITI-Voluntário, Foco Acadêmico) e nome orientador (com sigla Departamento)</a:t>
            </a:r>
            <a:endParaRPr b="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IV – Introdução</a:t>
            </a:r>
            <a:endParaRPr b="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V – Objetivo, Questão, Problema ou Hipótese</a:t>
            </a:r>
            <a:endParaRPr b="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VI – Metodologia</a:t>
            </a:r>
            <a:endParaRPr b="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VII – Resultados</a:t>
            </a:r>
            <a:endParaRPr b="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VIII – Conclusão ou Considerações finais</a:t>
            </a:r>
            <a:endParaRPr b="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IX – Referências</a:t>
            </a:r>
            <a:endParaRPr b="0" i="0" u="none" strike="noStrike">
              <a:solidFill>
                <a:schemeClr val="dk1"/>
              </a:solidFill>
            </a:endParaRPr>
          </a:p>
        </p:txBody>
      </p:sp>
      <p:pic>
        <p:nvPicPr>
          <p:cNvPr id="124" name="Google Shape;12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5821265"/>
            <a:ext cx="12192000" cy="1036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 txBox="1"/>
          <p:nvPr>
            <p:ph type="ctrTitle"/>
          </p:nvPr>
        </p:nvSpPr>
        <p:spPr>
          <a:xfrm>
            <a:off x="838200" y="698643"/>
            <a:ext cx="5243394" cy="22255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O seu slide deve estar dentro do tempo limite para cada categoria de apresentação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1" name="Google Shape;131;p5"/>
          <p:cNvCxnSpPr/>
          <p:nvPr/>
        </p:nvCxnSpPr>
        <p:spPr>
          <a:xfrm>
            <a:off x="623622" y="381934"/>
            <a:ext cx="0" cy="6476066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grpSp>
        <p:nvGrpSpPr>
          <p:cNvPr id="132" name="Google Shape;132;p5"/>
          <p:cNvGrpSpPr/>
          <p:nvPr/>
        </p:nvGrpSpPr>
        <p:grpSpPr>
          <a:xfrm>
            <a:off x="6110408" y="740316"/>
            <a:ext cx="465458" cy="872153"/>
            <a:chOff x="6110408" y="740316"/>
            <a:chExt cx="465458" cy="872153"/>
          </a:xfrm>
        </p:grpSpPr>
        <p:sp>
          <p:nvSpPr>
            <p:cNvPr id="133" name="Google Shape;133;p5"/>
            <p:cNvSpPr/>
            <p:nvPr/>
          </p:nvSpPr>
          <p:spPr>
            <a:xfrm>
              <a:off x="6125948" y="740316"/>
              <a:ext cx="139039" cy="139039"/>
            </a:xfrm>
            <a:custGeom>
              <a:rect b="b" l="l" r="r" t="t"/>
              <a:pathLst>
                <a:path extrusionOk="0" h="139039" w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6484728" y="969611"/>
              <a:ext cx="91138" cy="91138"/>
            </a:xfrm>
            <a:custGeom>
              <a:rect b="b" l="l" r="r" t="t"/>
              <a:pathLst>
                <a:path extrusionOk="0" h="91138" w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6110408" y="1484755"/>
              <a:ext cx="127714" cy="127714"/>
            </a:xfrm>
            <a:custGeom>
              <a:rect b="b" l="l" r="r" t="t"/>
              <a:pathLst>
                <a:path extrusionOk="0" h="127714" w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6" name="Google Shape;136;p5"/>
          <p:cNvPicPr preferRelativeResize="0"/>
          <p:nvPr/>
        </p:nvPicPr>
        <p:blipFill rotWithShape="1">
          <a:blip r:embed="rId3">
            <a:alphaModFix/>
          </a:blip>
          <a:srcRect b="-1" l="32616" r="32346" t="-7290"/>
          <a:stretch/>
        </p:blipFill>
        <p:spPr>
          <a:xfrm>
            <a:off x="882557" y="3251437"/>
            <a:ext cx="5243391" cy="1364778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5"/>
          <p:cNvSpPr txBox="1"/>
          <p:nvPr>
            <p:ph idx="1" type="subTitle"/>
          </p:nvPr>
        </p:nvSpPr>
        <p:spPr>
          <a:xfrm>
            <a:off x="7229041" y="381935"/>
            <a:ext cx="4735649" cy="5618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Apresentações orais</a:t>
            </a:r>
            <a:r>
              <a:rPr lang="en-US">
                <a:solidFill>
                  <a:schemeClr val="dk1"/>
                </a:solidFill>
              </a:rPr>
              <a:t>:</a:t>
            </a:r>
            <a:endParaRPr b="0" i="0" u="none" strike="noStrike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10 minutos</a:t>
            </a:r>
            <a:endParaRPr>
              <a:solidFill>
                <a:schemeClr val="dk1"/>
              </a:solidFill>
            </a:endParaRPr>
          </a:p>
          <a:p>
            <a:pPr indent="15240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u="none" strike="noStrike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Apresentações síncronas: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5 minutos</a:t>
            </a:r>
            <a:endParaRPr b="0" i="0" u="none" strike="noStrike">
              <a:solidFill>
                <a:schemeClr val="dk1"/>
              </a:solidFill>
            </a:endParaRPr>
          </a:p>
          <a:p>
            <a:pPr indent="15240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u="none" strike="noStrike">
                <a:solidFill>
                  <a:schemeClr val="dk1"/>
                </a:solidFill>
              </a:rPr>
              <a:t>Apresentações assíncronas: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3 </a:t>
            </a:r>
            <a:r>
              <a:rPr lang="en-US">
                <a:solidFill>
                  <a:schemeClr val="dk1"/>
                </a:solidFill>
              </a:rPr>
              <a:t>minutos</a:t>
            </a:r>
            <a:endParaRPr b="0" i="0" u="none" strike="noStrike">
              <a:solidFill>
                <a:schemeClr val="dk1"/>
              </a:solidFill>
            </a:endParaRPr>
          </a:p>
        </p:txBody>
      </p:sp>
      <p:pic>
        <p:nvPicPr>
          <p:cNvPr id="138" name="Google Shape;13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5821265"/>
            <a:ext cx="12192000" cy="1036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/>
          <p:nvPr/>
        </p:nvSpPr>
        <p:spPr>
          <a:xfrm>
            <a:off x="0" y="1"/>
            <a:ext cx="12192000" cy="3442855"/>
          </a:xfrm>
          <a:custGeom>
            <a:rect b="b" l="l" r="r" t="t"/>
            <a:pathLst>
              <a:path extrusionOk="0" h="3442855" w="12192000">
                <a:moveTo>
                  <a:pt x="3459907" y="0"/>
                </a:moveTo>
                <a:lnTo>
                  <a:pt x="12192000" y="0"/>
                </a:lnTo>
                <a:lnTo>
                  <a:pt x="12192000" y="3442855"/>
                </a:lnTo>
                <a:lnTo>
                  <a:pt x="12076094" y="3423357"/>
                </a:lnTo>
                <a:cubicBezTo>
                  <a:pt x="12005159" y="3438127"/>
                  <a:pt x="12014346" y="3381657"/>
                  <a:pt x="11974360" y="3396494"/>
                </a:cubicBezTo>
                <a:cubicBezTo>
                  <a:pt x="11904719" y="3371812"/>
                  <a:pt x="11861782" y="3344051"/>
                  <a:pt x="11825709" y="3356473"/>
                </a:cubicBezTo>
                <a:cubicBezTo>
                  <a:pt x="11795915" y="3337312"/>
                  <a:pt x="11776282" y="3287434"/>
                  <a:pt x="11731940" y="3297768"/>
                </a:cubicBezTo>
                <a:cubicBezTo>
                  <a:pt x="11745979" y="3276550"/>
                  <a:pt x="11683245" y="3292173"/>
                  <a:pt x="11676634" y="3269119"/>
                </a:cubicBezTo>
                <a:cubicBezTo>
                  <a:pt x="11673835" y="3250701"/>
                  <a:pt x="11654148" y="3251146"/>
                  <a:pt x="11639416" y="3243537"/>
                </a:cubicBezTo>
                <a:cubicBezTo>
                  <a:pt x="11629359" y="3224298"/>
                  <a:pt x="11554687" y="3202798"/>
                  <a:pt x="11528409" y="3203904"/>
                </a:cubicBezTo>
                <a:cubicBezTo>
                  <a:pt x="11453995" y="3217978"/>
                  <a:pt x="11397027" y="3139530"/>
                  <a:pt x="11337600" y="3148858"/>
                </a:cubicBezTo>
                <a:cubicBezTo>
                  <a:pt x="11294796" y="3133781"/>
                  <a:pt x="11282692" y="3121518"/>
                  <a:pt x="11271588" y="3113441"/>
                </a:cubicBezTo>
                <a:cubicBezTo>
                  <a:pt x="11271384" y="3109093"/>
                  <a:pt x="11271181" y="3104744"/>
                  <a:pt x="11270977" y="3100396"/>
                </a:cubicBezTo>
                <a:lnTo>
                  <a:pt x="11250574" y="3091174"/>
                </a:lnTo>
                <a:lnTo>
                  <a:pt x="11246505" y="3086783"/>
                </a:lnTo>
                <a:cubicBezTo>
                  <a:pt x="11238764" y="3078354"/>
                  <a:pt x="11230851" y="3070308"/>
                  <a:pt x="11221805" y="3063540"/>
                </a:cubicBezTo>
                <a:cubicBezTo>
                  <a:pt x="11194819" y="3110734"/>
                  <a:pt x="11140396" y="3013748"/>
                  <a:pt x="11135382" y="3062095"/>
                </a:cubicBezTo>
                <a:cubicBezTo>
                  <a:pt x="11080975" y="3033115"/>
                  <a:pt x="11090475" y="3086737"/>
                  <a:pt x="11056771" y="3020684"/>
                </a:cubicBezTo>
                <a:cubicBezTo>
                  <a:pt x="10950489" y="2984550"/>
                  <a:pt x="10968513" y="2976705"/>
                  <a:pt x="10800887" y="2963080"/>
                </a:cubicBezTo>
                <a:cubicBezTo>
                  <a:pt x="10782723" y="2947697"/>
                  <a:pt x="10721294" y="2942886"/>
                  <a:pt x="10701230" y="2935785"/>
                </a:cubicBezTo>
                <a:lnTo>
                  <a:pt x="10529686" y="2918071"/>
                </a:lnTo>
                <a:cubicBezTo>
                  <a:pt x="10467898" y="2936564"/>
                  <a:pt x="10391723" y="2920684"/>
                  <a:pt x="10337584" y="2926238"/>
                </a:cubicBezTo>
                <a:cubicBezTo>
                  <a:pt x="10271486" y="2936266"/>
                  <a:pt x="10261085" y="2903356"/>
                  <a:pt x="10179941" y="2930174"/>
                </a:cubicBezTo>
                <a:cubicBezTo>
                  <a:pt x="10171294" y="2901323"/>
                  <a:pt x="10143743" y="2928373"/>
                  <a:pt x="10129038" y="2929992"/>
                </a:cubicBezTo>
                <a:cubicBezTo>
                  <a:pt x="10111049" y="2935411"/>
                  <a:pt x="10080763" y="2928965"/>
                  <a:pt x="10044809" y="2932587"/>
                </a:cubicBezTo>
                <a:cubicBezTo>
                  <a:pt x="9986964" y="2934979"/>
                  <a:pt x="10040427" y="2926217"/>
                  <a:pt x="9923926" y="2936679"/>
                </a:cubicBezTo>
                <a:cubicBezTo>
                  <a:pt x="9890801" y="2937500"/>
                  <a:pt x="9863184" y="2908407"/>
                  <a:pt x="9825938" y="2915287"/>
                </a:cubicBezTo>
                <a:lnTo>
                  <a:pt x="9761662" y="2916695"/>
                </a:lnTo>
                <a:lnTo>
                  <a:pt x="9688436" y="2894364"/>
                </a:lnTo>
                <a:lnTo>
                  <a:pt x="9626359" y="2876388"/>
                </a:lnTo>
                <a:lnTo>
                  <a:pt x="9536686" y="2845662"/>
                </a:lnTo>
                <a:cubicBezTo>
                  <a:pt x="9530621" y="2846717"/>
                  <a:pt x="9510170" y="2854046"/>
                  <a:pt x="9500517" y="2847197"/>
                </a:cubicBezTo>
                <a:lnTo>
                  <a:pt x="9432874" y="2826106"/>
                </a:lnTo>
                <a:cubicBezTo>
                  <a:pt x="9425326" y="2827008"/>
                  <a:pt x="9347481" y="2827961"/>
                  <a:pt x="9340481" y="2831628"/>
                </a:cubicBezTo>
                <a:cubicBezTo>
                  <a:pt x="9293603" y="2778331"/>
                  <a:pt x="9255558" y="2808341"/>
                  <a:pt x="9191002" y="2776544"/>
                </a:cubicBezTo>
                <a:lnTo>
                  <a:pt x="9181756" y="2773801"/>
                </a:lnTo>
                <a:lnTo>
                  <a:pt x="8912415" y="2765023"/>
                </a:lnTo>
                <a:lnTo>
                  <a:pt x="7709716" y="2795956"/>
                </a:lnTo>
                <a:cubicBezTo>
                  <a:pt x="7352819" y="2829880"/>
                  <a:pt x="7380767" y="2943418"/>
                  <a:pt x="6923164" y="2920980"/>
                </a:cubicBezTo>
                <a:cubicBezTo>
                  <a:pt x="5970798" y="2826379"/>
                  <a:pt x="4381146" y="3024064"/>
                  <a:pt x="3308915" y="3049912"/>
                </a:cubicBezTo>
                <a:cubicBezTo>
                  <a:pt x="3098453" y="3075471"/>
                  <a:pt x="2865005" y="3091676"/>
                  <a:pt x="2643050" y="3112559"/>
                </a:cubicBezTo>
                <a:lnTo>
                  <a:pt x="2426006" y="3161942"/>
                </a:lnTo>
                <a:lnTo>
                  <a:pt x="2291811" y="3176941"/>
                </a:lnTo>
                <a:lnTo>
                  <a:pt x="2201685" y="3200625"/>
                </a:lnTo>
                <a:cubicBezTo>
                  <a:pt x="2115718" y="3217427"/>
                  <a:pt x="2132108" y="3186461"/>
                  <a:pt x="2046141" y="3203263"/>
                </a:cubicBezTo>
                <a:cubicBezTo>
                  <a:pt x="2010569" y="3191771"/>
                  <a:pt x="1980262" y="3182883"/>
                  <a:pt x="1953987" y="3176250"/>
                </a:cubicBezTo>
                <a:lnTo>
                  <a:pt x="1924440" y="3170393"/>
                </a:lnTo>
                <a:lnTo>
                  <a:pt x="1907653" y="3175484"/>
                </a:lnTo>
                <a:cubicBezTo>
                  <a:pt x="1878061" y="3178004"/>
                  <a:pt x="1876006" y="3207968"/>
                  <a:pt x="1856828" y="3184705"/>
                </a:cubicBezTo>
                <a:lnTo>
                  <a:pt x="1831611" y="3205201"/>
                </a:lnTo>
                <a:lnTo>
                  <a:pt x="1715859" y="3229661"/>
                </a:lnTo>
                <a:lnTo>
                  <a:pt x="1573012" y="3250275"/>
                </a:lnTo>
                <a:lnTo>
                  <a:pt x="1525936" y="3243056"/>
                </a:lnTo>
                <a:lnTo>
                  <a:pt x="1515932" y="3243699"/>
                </a:lnTo>
                <a:cubicBezTo>
                  <a:pt x="1483797" y="3247820"/>
                  <a:pt x="1486309" y="3252662"/>
                  <a:pt x="1418247" y="3236042"/>
                </a:cubicBezTo>
                <a:cubicBezTo>
                  <a:pt x="1389292" y="3213946"/>
                  <a:pt x="1345427" y="3216968"/>
                  <a:pt x="1311781" y="3207733"/>
                </a:cubicBezTo>
                <a:lnTo>
                  <a:pt x="1287526" y="3195564"/>
                </a:lnTo>
                <a:lnTo>
                  <a:pt x="1275912" y="3202348"/>
                </a:lnTo>
                <a:cubicBezTo>
                  <a:pt x="1219626" y="3232740"/>
                  <a:pt x="1230867" y="3206674"/>
                  <a:pt x="1160923" y="3219676"/>
                </a:cubicBezTo>
                <a:cubicBezTo>
                  <a:pt x="1120939" y="3215839"/>
                  <a:pt x="1029087" y="3185516"/>
                  <a:pt x="909690" y="3216919"/>
                </a:cubicBezTo>
                <a:cubicBezTo>
                  <a:pt x="860463" y="3220671"/>
                  <a:pt x="794970" y="3221233"/>
                  <a:pt x="764020" y="3235844"/>
                </a:cubicBezTo>
                <a:cubicBezTo>
                  <a:pt x="713142" y="3261931"/>
                  <a:pt x="769145" y="3237498"/>
                  <a:pt x="701915" y="3250223"/>
                </a:cubicBezTo>
                <a:cubicBezTo>
                  <a:pt x="644188" y="3215027"/>
                  <a:pt x="531278" y="3284445"/>
                  <a:pt x="463292" y="3316636"/>
                </a:cubicBezTo>
                <a:cubicBezTo>
                  <a:pt x="456096" y="3336479"/>
                  <a:pt x="389128" y="3337531"/>
                  <a:pt x="369865" y="3339094"/>
                </a:cubicBezTo>
                <a:cubicBezTo>
                  <a:pt x="365488" y="3372375"/>
                  <a:pt x="330307" y="3346614"/>
                  <a:pt x="318911" y="3367912"/>
                </a:cubicBezTo>
                <a:cubicBezTo>
                  <a:pt x="256531" y="3381126"/>
                  <a:pt x="186611" y="3396061"/>
                  <a:pt x="119548" y="3404651"/>
                </a:cubicBezTo>
                <a:lnTo>
                  <a:pt x="0" y="3414000"/>
                </a:lnTo>
                <a:lnTo>
                  <a:pt x="0" y="2"/>
                </a:lnTo>
                <a:lnTo>
                  <a:pt x="3459904" y="1"/>
                </a:lnTo>
                <a:cubicBezTo>
                  <a:pt x="3459905" y="1"/>
                  <a:pt x="3459906" y="0"/>
                  <a:pt x="3459907" y="0"/>
                </a:cubicBezTo>
                <a:close/>
              </a:path>
            </a:pathLst>
          </a:custGeom>
          <a:solidFill>
            <a:srgbClr val="82766A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6"/>
          <p:cNvSpPr txBox="1"/>
          <p:nvPr>
            <p:ph type="ctrTitle"/>
          </p:nvPr>
        </p:nvSpPr>
        <p:spPr>
          <a:xfrm>
            <a:off x="1304924" y="627385"/>
            <a:ext cx="9620251" cy="8562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gravação do áudio no Power Point</a:t>
            </a:r>
            <a:endParaRPr/>
          </a:p>
        </p:txBody>
      </p:sp>
      <p:sp>
        <p:nvSpPr>
          <p:cNvPr id="145" name="Google Shape;145;p6"/>
          <p:cNvSpPr/>
          <p:nvPr/>
        </p:nvSpPr>
        <p:spPr>
          <a:xfrm>
            <a:off x="2771775" y="1609518"/>
            <a:ext cx="6610350" cy="2942351"/>
          </a:xfrm>
          <a:custGeom>
            <a:rect b="b" l="l" r="r" t="t"/>
            <a:pathLst>
              <a:path extrusionOk="0" h="2400300" w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8100" rotWithShape="0" algn="tl" dir="3000000" dist="12700">
              <a:srgbClr val="000000">
                <a:alpha val="2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821265"/>
            <a:ext cx="12192000" cy="1036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2023-10-26T17:18:12Z</dcterms:created>
  <dc:creator>Lucio Silva de Jesus</dc:creator>
</cp:coreProperties>
</file>