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8FCFB7-4BD5-48A5-80CE-D5D2B6E04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253B42C-8EBA-49D8-869F-EC7A775AA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80FE57C-0949-498E-99B1-F61EF20DCB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202E00C-9A9D-418B-9E6C-5690BC9DE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2FE767-1D0E-4BF1-902B-AC17CFDEA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977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C41F9B-5225-4999-9CB3-F5A2A26540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4FCE46B-5233-431B-A988-9F8EA4F66B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515511-B019-4939-A7CC-7C45AAD57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D8F93E3-0A21-4828-9640-6B9578972B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D356E84-91F4-410C-AB41-64A48CA7A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8310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8A73040-DC89-40E0-8A5C-F6501EDB7C5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13298F1-2B54-44E7-B9BF-E541C96689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6F2EF1B-5B43-4011-B749-C2698ACB9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C412863-2772-4FF0-B728-CCA5E1DEB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B21DF4-7EC5-4815-BBA8-AE3A04EF3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1850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00AC99-DEA5-4405-BBDC-FA1EBDA0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4EC53BB-D4BE-4AC7-8CD4-9423AB41E9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EA83132-27F1-4455-8062-49516B70F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AB4F69-7A5A-449D-AA85-56981CCA4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37E4E3-B683-445E-B6FA-DE1080249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18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3D1146-31CD-403D-B44B-0CA9B232CD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C7D417-5D0A-4A27-9277-0594AF2BB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0D8EFCF-3844-4AC3-8681-B0A27A0AA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A3B485-637A-41E0-9F1D-744E9B5EA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A2A41F1-38C6-4217-8375-3B168A21C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32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BF2640-ECDC-4A2D-99AE-5E6A45BF3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F3248EC-7A8D-4961-85EC-DF0E1A8115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863C89B-C08F-4F07-835D-9712EFCCAE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B41E7936-71E4-4818-841E-C7B8D4E58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BD60ECD-0AE4-4150-81DF-424AF5E09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F2C35F2-197F-42C2-95A4-AC3F535DB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3560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E286886-3E1D-4EC5-B0CB-CBCB9215B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64EDD50-E5B7-425F-B164-E4A554D8C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DC1779F-1108-4DEF-AFD0-3EEB9CFC62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9E1AAD1-7D11-487B-9CAC-446F1940F2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3AFF9AD1-989E-450B-B96E-1BDAC2AA8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C37B1B03-77C6-472C-B2AB-E9801C78D0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D02C8032-A1D5-47C8-B865-36E234AAA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F9396127-341B-4718-9DF8-97C608EA3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6161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C1CCB3-2AA0-4B24-97F1-A5C09B737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C98F051-9086-465D-8D35-A2B3EA53E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A8B653B7-4886-480B-A7C9-3B2B33E44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2596E5F-88E9-4C3F-919D-C737983D8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8174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34C74CC-6D9C-4D7F-80D0-B17D15625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2F7A2B8-4967-4D42-952C-E57CEB52A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110BA546-537B-45CB-B26A-7E467633F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181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D42312-0B41-4A61-B7F8-15F80BA42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95F822B-F730-4756-AB41-A8922FF24F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2DB3E846-13FD-4264-AF78-06DB4D005B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B9EA3F-8E84-4225-A627-CDD4A2EF6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99970B4-564A-4274-B2ED-8BA4A39BB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A496C52-12B1-4ECD-8EF7-EB4F66604E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7601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F8D139-E9C4-42FA-9537-09542799E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8D78F318-FDFE-42AB-BBBD-C7C50FB1D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8873BA6-2957-4485-8DFA-BC4A8B639D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866323D-B114-4573-A4BF-EDB2A9540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AD24CBD-4CE1-4585-8465-2B5B51160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484B98F-ED4A-46D6-B645-4BD74E0C6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190199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052A832D-1ED4-42C5-9DBC-E06A10114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78C072D-2964-41ED-8961-82C9826EA8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B09E6A-3D80-4F3F-896F-B6E0B39218E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3AD5D-B30A-4259-B014-427B8C12E192}" type="datetimeFigureOut">
              <a:rPr lang="pt-BR" smtClean="0"/>
              <a:t>11/09/2025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06B4859-630A-4419-9CB3-16ED40F52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2E6A4BC-983D-4F6C-B5D7-0DF404D9D6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B05B0-465D-492E-AB9F-DDF050A13C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1707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2E33C7-5EFF-4EB7-BD27-329B560FCF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/>
              <a:t>Título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00F8A2-4895-4623-BA4B-E6F7F5DF1D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Autores</a:t>
            </a:r>
          </a:p>
        </p:txBody>
      </p:sp>
    </p:spTree>
    <p:extLst>
      <p:ext uri="{BB962C8B-B14F-4D97-AF65-F5344CB8AC3E}">
        <p14:creationId xmlns:p14="http://schemas.microsoft.com/office/powerpoint/2010/main" val="31251598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3C686B-3B94-4462-9AE1-D939F3C4A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93185"/>
          </a:xfrm>
        </p:spPr>
        <p:txBody>
          <a:bodyPr>
            <a:normAutofit/>
          </a:bodyPr>
          <a:lstStyle/>
          <a:p>
            <a:r>
              <a:rPr lang="pt-BR" sz="4000" dirty="0"/>
              <a:t>INTRODUÇÃO</a:t>
            </a:r>
          </a:p>
        </p:txBody>
      </p:sp>
    </p:spTree>
    <p:extLst>
      <p:ext uri="{BB962C8B-B14F-4D97-AF65-F5344CB8AC3E}">
        <p14:creationId xmlns:p14="http://schemas.microsoft.com/office/powerpoint/2010/main" val="3621357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3C686B-3B94-4462-9AE1-D939F3C4A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60903"/>
            <a:ext cx="9144000" cy="693185"/>
          </a:xfrm>
        </p:spPr>
        <p:txBody>
          <a:bodyPr>
            <a:normAutofit fontScale="90000"/>
          </a:bodyPr>
          <a:lstStyle/>
          <a:p>
            <a:r>
              <a:rPr lang="pt-BR" sz="4000" dirty="0"/>
              <a:t>PLANEJAMENTO E DESENVOLVIMENTO DAS ATIVIDADES</a:t>
            </a:r>
          </a:p>
        </p:txBody>
      </p:sp>
    </p:spTree>
    <p:extLst>
      <p:ext uri="{BB962C8B-B14F-4D97-AF65-F5344CB8AC3E}">
        <p14:creationId xmlns:p14="http://schemas.microsoft.com/office/powerpoint/2010/main" val="30882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3C686B-3B94-4462-9AE1-D939F3C4A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93185"/>
          </a:xfrm>
        </p:spPr>
        <p:txBody>
          <a:bodyPr>
            <a:normAutofit/>
          </a:bodyPr>
          <a:lstStyle/>
          <a:p>
            <a:r>
              <a:rPr lang="pt-BR" sz="4000" dirty="0"/>
              <a:t>DESAFIOS E CONTRIBUIÇÕES</a:t>
            </a:r>
          </a:p>
        </p:txBody>
      </p:sp>
    </p:spTree>
    <p:extLst>
      <p:ext uri="{BB962C8B-B14F-4D97-AF65-F5344CB8AC3E}">
        <p14:creationId xmlns:p14="http://schemas.microsoft.com/office/powerpoint/2010/main" val="11649335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3C686B-3B94-4462-9AE1-D939F3C4A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93185"/>
          </a:xfrm>
        </p:spPr>
        <p:txBody>
          <a:bodyPr>
            <a:normAutofit/>
          </a:bodyPr>
          <a:lstStyle/>
          <a:p>
            <a:r>
              <a:rPr lang="pt-BR" sz="4000" dirty="0"/>
              <a:t>CONSIDERAÇÕES FINAIS</a:t>
            </a:r>
          </a:p>
        </p:txBody>
      </p:sp>
    </p:spTree>
    <p:extLst>
      <p:ext uri="{BB962C8B-B14F-4D97-AF65-F5344CB8AC3E}">
        <p14:creationId xmlns:p14="http://schemas.microsoft.com/office/powerpoint/2010/main" val="554974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D3C686B-3B94-4462-9AE1-D939F3C4A9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93185"/>
          </a:xfrm>
        </p:spPr>
        <p:txBody>
          <a:bodyPr>
            <a:normAutofit/>
          </a:bodyPr>
          <a:lstStyle/>
          <a:p>
            <a:r>
              <a:rPr lang="pt-BR" sz="4000"/>
              <a:t>REFERÊNCIAS</a:t>
            </a:r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97594904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</Words>
  <Application>Microsoft Office PowerPoint</Application>
  <PresentationFormat>Widescreen</PresentationFormat>
  <Paragraphs>7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do Office</vt:lpstr>
      <vt:lpstr>Título</vt:lpstr>
      <vt:lpstr>INTRODUÇÃO</vt:lpstr>
      <vt:lpstr>PLANEJAMENTO E DESENVOLVIMENTO DAS ATIVIDADES</vt:lpstr>
      <vt:lpstr>DESAFIOS E CONTRIBUIÇÕES</vt:lpstr>
      <vt:lpstr>CONSIDERAÇÕES FINAIS</vt:lpstr>
      <vt:lpstr>REFERÊNCIAS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Título</dc:title>
  <dc:creator>User</dc:creator>
  <cp:lastModifiedBy>User</cp:lastModifiedBy>
  <cp:revision>2</cp:revision>
  <dcterms:created xsi:type="dcterms:W3CDTF">2025-09-11T06:23:38Z</dcterms:created>
  <dcterms:modified xsi:type="dcterms:W3CDTF">2025-09-11T08:44:54Z</dcterms:modified>
</cp:coreProperties>
</file>