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99" r:id="rId5"/>
    <p:sldId id="351" r:id="rId6"/>
    <p:sldId id="356" r:id="rId7"/>
    <p:sldId id="358" r:id="rId8"/>
    <p:sldId id="344" r:id="rId9"/>
    <p:sldId id="352" r:id="rId10"/>
    <p:sldId id="391" r:id="rId11"/>
    <p:sldId id="354" r:id="rId12"/>
    <p:sldId id="390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3">
          <p15:clr>
            <a:srgbClr val="A4A3A4"/>
          </p15:clr>
        </p15:guide>
        <p15:guide id="2" orient="horz" pos="4212">
          <p15:clr>
            <a:srgbClr val="A4A3A4"/>
          </p15:clr>
        </p15:guide>
        <p15:guide id="3" orient="horz" pos="3887">
          <p15:clr>
            <a:srgbClr val="A4A3A4"/>
          </p15:clr>
        </p15:guide>
        <p15:guide id="4" pos="3943">
          <p15:clr>
            <a:srgbClr val="A4A3A4"/>
          </p15:clr>
        </p15:guide>
        <p15:guide id="5" pos="2279">
          <p15:clr>
            <a:srgbClr val="A4A3A4"/>
          </p15:clr>
        </p15:guide>
        <p15:guide id="6" pos="54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B951"/>
    <a:srgbClr val="47B98E"/>
    <a:srgbClr val="4C8AC8"/>
    <a:srgbClr val="7C55A3"/>
    <a:srgbClr val="6360A8"/>
    <a:srgbClr val="822562"/>
    <a:srgbClr val="6378BA"/>
    <a:srgbClr val="89529C"/>
    <a:srgbClr val="E14B92"/>
    <a:srgbClr val="ABA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DFB99A-B420-4907-0112-79BFCD2FF6F8}" v="1" dt="2024-04-09T11:11:31.628"/>
    <p1510:client id="{D6456EB5-9C8C-4FFC-A985-36760874F860}" v="2" dt="2024-04-09T12:29:07.660"/>
    <p1510:client id="{F1669706-F967-427E-8A96-2A557CD144CD}" v="10" dt="2024-04-08T19:52:01.815"/>
    <p1510:client id="{F6D867D6-BC7E-43E4-8084-605B3C141222}" v="159" dt="2024-04-09T11:29:36.763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8" y="60"/>
      </p:cViewPr>
      <p:guideLst>
        <p:guide orient="horz" pos="463"/>
        <p:guide orient="horz" pos="4212"/>
        <p:guide orient="horz" pos="3887"/>
        <p:guide pos="3943"/>
        <p:guide pos="2279"/>
        <p:guide pos="54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C0EDC-3B04-4D43-AC98-A606493C474D}" type="datetimeFigureOut">
              <a:rPr lang="en-US" sz="1000" smtClean="0">
                <a:latin typeface="Arial" pitchFamily="34" charset="0"/>
                <a:cs typeface="Arial" pitchFamily="34" charset="0"/>
              </a:rPr>
              <a:pPr/>
              <a:t>4/23/2024</a:t>
            </a:fld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r>
              <a:rPr lang="en-US" sz="800" cap="all">
                <a:solidFill>
                  <a:srgbClr val="939598"/>
                </a:solidFill>
                <a:latin typeface="Arial" pitchFamily="34" charset="0"/>
                <a:cs typeface="Arial" pitchFamily="34" charset="0"/>
              </a:rPr>
              <a:t>2011 LENOVO CONFIDENTIAL.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F3538-DD9D-4F25-8311-592750C50641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55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F23CF275-28B3-497F-9AED-85D5F023BA5C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800" cap="all">
                <a:solidFill>
                  <a:srgbClr val="939598"/>
                </a:solidFill>
              </a:rPr>
              <a:t>2011 LENOVO CONFIDENTIAL.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4AED87EB-65D7-4500-873C-410831173A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1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6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548640" y="1685684"/>
            <a:ext cx="9960236" cy="2894768"/>
          </a:xfrm>
          <a:prstGeom prst="rect">
            <a:avLst/>
          </a:prstGeom>
        </p:spPr>
        <p:txBody>
          <a:bodyPr wrap="square" lIns="0" tIns="0" rIns="121899" bIns="0" anchor="b" anchorCtr="0"/>
          <a:lstStyle>
            <a:lvl1pPr marL="0" algn="l" defTabSz="1218987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lang="en-US" sz="80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  <a:br>
              <a:rPr lang="en-US"/>
            </a:br>
            <a:r>
              <a:rPr lang="en-US"/>
              <a:t>three lines</a:t>
            </a:r>
          </a:p>
        </p:txBody>
      </p:sp>
      <p:sp>
        <p:nvSpPr>
          <p:cNvPr id="55" name="Subtitle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548640" y="4715116"/>
            <a:ext cx="9949796" cy="457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Speaker Name | Date</a:t>
            </a:r>
          </a:p>
        </p:txBody>
      </p:sp>
      <p:sp>
        <p:nvSpPr>
          <p:cNvPr id="49" name="TextBox 48"/>
          <p:cNvSpPr txBox="1"/>
          <p:nvPr userDrawn="1"/>
        </p:nvSpPr>
        <p:spPr>
          <a:xfrm>
            <a:off x="548640" y="6473952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latin typeface="Arial" pitchFamily="34" charset="0"/>
                <a:cs typeface="Arial" pitchFamily="34" charset="0"/>
              </a:rPr>
              <a:t>2019 Lenovo Internal. All rights reserved.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4B5B53C-9814-4319-B2AA-2C21FFC03C69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9855467" y="2024677"/>
            <a:ext cx="3499241" cy="1167475"/>
            <a:chOff x="547688" y="952500"/>
            <a:chExt cx="12190413" cy="406717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86DAFFA-DD2C-4B45-869C-80A8537FFB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gradFill flip="none" rotWithShape="1">
              <a:gsLst>
                <a:gs pos="0">
                  <a:srgbClr val="F2A11F"/>
                </a:gs>
                <a:gs pos="37000">
                  <a:srgbClr val="EC5124"/>
                </a:gs>
                <a:gs pos="79000">
                  <a:srgbClr val="D32A27"/>
                </a:gs>
                <a:gs pos="100000">
                  <a:srgbClr val="7A425E"/>
                </a:gs>
              </a:gsLst>
              <a:lin ang="2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26F6C622-0F1C-400B-80F7-27499D487B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3843D85E-D61D-49D2-8C0B-2814AA2761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3230BEAE-88C1-454A-9CCC-1D4B1775E57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051B78A0-6BF0-417B-86F2-F30C15214E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0">
              <a:extLst>
                <a:ext uri="{FF2B5EF4-FFF2-40B4-BE49-F238E27FC236}">
                  <a16:creationId xmlns:a16="http://schemas.microsoft.com/office/drawing/2014/main" id="{DC72F71B-EE86-4EF7-B865-447B4ED71B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id="{A3EC0C04-B0DD-4A32-813E-011A695342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" name="Freeform 5">
            <a:extLst>
              <a:ext uri="{FF2B5EF4-FFF2-40B4-BE49-F238E27FC236}">
                <a16:creationId xmlns:a16="http://schemas.microsoft.com/office/drawing/2014/main" id="{433BBA68-D2F6-45DA-B6D3-4CBDACC1E27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48640" y="858794"/>
            <a:ext cx="3941064" cy="312470"/>
          </a:xfrm>
          <a:custGeom>
            <a:avLst/>
            <a:gdLst>
              <a:gd name="T0" fmla="*/ 557 w 2065"/>
              <a:gd name="T1" fmla="*/ 102 h 161"/>
              <a:gd name="T2" fmla="*/ 510 w 2065"/>
              <a:gd name="T3" fmla="*/ 76 h 161"/>
              <a:gd name="T4" fmla="*/ 583 w 2065"/>
              <a:gd name="T5" fmla="*/ 36 h 161"/>
              <a:gd name="T6" fmla="*/ 641 w 2065"/>
              <a:gd name="T7" fmla="*/ 34 h 161"/>
              <a:gd name="T8" fmla="*/ 2038 w 2065"/>
              <a:gd name="T9" fmla="*/ 1 h 161"/>
              <a:gd name="T10" fmla="*/ 706 w 2065"/>
              <a:gd name="T11" fmla="*/ 59 h 161"/>
              <a:gd name="T12" fmla="*/ 733 w 2065"/>
              <a:gd name="T13" fmla="*/ 100 h 161"/>
              <a:gd name="T14" fmla="*/ 1999 w 2065"/>
              <a:gd name="T15" fmla="*/ 132 h 161"/>
              <a:gd name="T16" fmla="*/ 760 w 2065"/>
              <a:gd name="T17" fmla="*/ 84 h 161"/>
              <a:gd name="T18" fmla="*/ 787 w 2065"/>
              <a:gd name="T19" fmla="*/ 93 h 161"/>
              <a:gd name="T20" fmla="*/ 828 w 2065"/>
              <a:gd name="T21" fmla="*/ 76 h 161"/>
              <a:gd name="T22" fmla="*/ 133 w 2065"/>
              <a:gd name="T23" fmla="*/ 36 h 161"/>
              <a:gd name="T24" fmla="*/ 166 w 2065"/>
              <a:gd name="T25" fmla="*/ 78 h 161"/>
              <a:gd name="T26" fmla="*/ 225 w 2065"/>
              <a:gd name="T27" fmla="*/ 132 h 161"/>
              <a:gd name="T28" fmla="*/ 32 w 2065"/>
              <a:gd name="T29" fmla="*/ 40 h 161"/>
              <a:gd name="T30" fmla="*/ 5 w 2065"/>
              <a:gd name="T31" fmla="*/ 43 h 161"/>
              <a:gd name="T32" fmla="*/ 0 w 2065"/>
              <a:gd name="T33" fmla="*/ 114 h 161"/>
              <a:gd name="T34" fmla="*/ 266 w 2065"/>
              <a:gd name="T35" fmla="*/ 43 h 161"/>
              <a:gd name="T36" fmla="*/ 258 w 2065"/>
              <a:gd name="T37" fmla="*/ 104 h 161"/>
              <a:gd name="T38" fmla="*/ 347 w 2065"/>
              <a:gd name="T39" fmla="*/ 76 h 161"/>
              <a:gd name="T40" fmla="*/ 285 w 2065"/>
              <a:gd name="T41" fmla="*/ 103 h 161"/>
              <a:gd name="T42" fmla="*/ 429 w 2065"/>
              <a:gd name="T43" fmla="*/ 36 h 161"/>
              <a:gd name="T44" fmla="*/ 479 w 2065"/>
              <a:gd name="T45" fmla="*/ 128 h 161"/>
              <a:gd name="T46" fmla="*/ 479 w 2065"/>
              <a:gd name="T47" fmla="*/ 36 h 161"/>
              <a:gd name="T48" fmla="*/ 354 w 2065"/>
              <a:gd name="T49" fmla="*/ 132 h 161"/>
              <a:gd name="T50" fmla="*/ 382 w 2065"/>
              <a:gd name="T51" fmla="*/ 55 h 161"/>
              <a:gd name="T52" fmla="*/ 1387 w 2065"/>
              <a:gd name="T53" fmla="*/ 84 h 161"/>
              <a:gd name="T54" fmla="*/ 1335 w 2065"/>
              <a:gd name="T55" fmla="*/ 58 h 161"/>
              <a:gd name="T56" fmla="*/ 1834 w 2065"/>
              <a:gd name="T57" fmla="*/ 132 h 161"/>
              <a:gd name="T58" fmla="*/ 1748 w 2065"/>
              <a:gd name="T59" fmla="*/ 34 h 161"/>
              <a:gd name="T60" fmla="*/ 1748 w 2065"/>
              <a:gd name="T61" fmla="*/ 34 h 161"/>
              <a:gd name="T62" fmla="*/ 1773 w 2065"/>
              <a:gd name="T63" fmla="*/ 84 h 161"/>
              <a:gd name="T64" fmla="*/ 1465 w 2065"/>
              <a:gd name="T65" fmla="*/ 109 h 161"/>
              <a:gd name="T66" fmla="*/ 1480 w 2065"/>
              <a:gd name="T67" fmla="*/ 148 h 161"/>
              <a:gd name="T68" fmla="*/ 1442 w 2065"/>
              <a:gd name="T69" fmla="*/ 102 h 161"/>
              <a:gd name="T70" fmla="*/ 1675 w 2065"/>
              <a:gd name="T71" fmla="*/ 37 h 161"/>
              <a:gd name="T72" fmla="*/ 1655 w 2065"/>
              <a:gd name="T73" fmla="*/ 7 h 161"/>
              <a:gd name="T74" fmla="*/ 1648 w 2065"/>
              <a:gd name="T75" fmla="*/ 132 h 161"/>
              <a:gd name="T76" fmla="*/ 1526 w 2065"/>
              <a:gd name="T77" fmla="*/ 36 h 161"/>
              <a:gd name="T78" fmla="*/ 1528 w 2065"/>
              <a:gd name="T79" fmla="*/ 161 h 161"/>
              <a:gd name="T80" fmla="*/ 980 w 2065"/>
              <a:gd name="T81" fmla="*/ 49 h 161"/>
              <a:gd name="T82" fmla="*/ 997 w 2065"/>
              <a:gd name="T83" fmla="*/ 59 h 161"/>
              <a:gd name="T84" fmla="*/ 1250 w 2065"/>
              <a:gd name="T85" fmla="*/ 132 h 161"/>
              <a:gd name="T86" fmla="*/ 1075 w 2065"/>
              <a:gd name="T87" fmla="*/ 49 h 161"/>
              <a:gd name="T88" fmla="*/ 1092 w 2065"/>
              <a:gd name="T89" fmla="*/ 59 h 161"/>
              <a:gd name="T90" fmla="*/ 910 w 2065"/>
              <a:gd name="T91" fmla="*/ 111 h 161"/>
              <a:gd name="T92" fmla="*/ 909 w 2065"/>
              <a:gd name="T93" fmla="*/ 34 h 161"/>
              <a:gd name="T94" fmla="*/ 910 w 2065"/>
              <a:gd name="T95" fmla="*/ 111 h 161"/>
              <a:gd name="T96" fmla="*/ 1962 w 2065"/>
              <a:gd name="T97" fmla="*/ 77 h 161"/>
              <a:gd name="T98" fmla="*/ 1962 w 2065"/>
              <a:gd name="T99" fmla="*/ 132 h 161"/>
              <a:gd name="T100" fmla="*/ 1941 w 2065"/>
              <a:gd name="T101" fmla="*/ 115 h 161"/>
              <a:gd name="T102" fmla="*/ 1193 w 2065"/>
              <a:gd name="T103" fmla="*/ 34 h 161"/>
              <a:gd name="T104" fmla="*/ 1193 w 2065"/>
              <a:gd name="T105" fmla="*/ 34 h 161"/>
              <a:gd name="T106" fmla="*/ 1218 w 2065"/>
              <a:gd name="T107" fmla="*/ 8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65" h="161">
                <a:moveTo>
                  <a:pt x="530" y="34"/>
                </a:moveTo>
                <a:cubicBezTo>
                  <a:pt x="502" y="34"/>
                  <a:pt x="483" y="57"/>
                  <a:pt x="483" y="84"/>
                </a:cubicBezTo>
                <a:cubicBezTo>
                  <a:pt x="483" y="84"/>
                  <a:pt x="483" y="84"/>
                  <a:pt x="483" y="84"/>
                </a:cubicBezTo>
                <a:cubicBezTo>
                  <a:pt x="483" y="114"/>
                  <a:pt x="504" y="134"/>
                  <a:pt x="533" y="134"/>
                </a:cubicBezTo>
                <a:cubicBezTo>
                  <a:pt x="551" y="134"/>
                  <a:pt x="563" y="127"/>
                  <a:pt x="572" y="116"/>
                </a:cubicBezTo>
                <a:cubicBezTo>
                  <a:pt x="557" y="102"/>
                  <a:pt x="557" y="102"/>
                  <a:pt x="557" y="102"/>
                </a:cubicBezTo>
                <a:cubicBezTo>
                  <a:pt x="549" y="109"/>
                  <a:pt x="543" y="112"/>
                  <a:pt x="533" y="112"/>
                </a:cubicBezTo>
                <a:cubicBezTo>
                  <a:pt x="521" y="112"/>
                  <a:pt x="513" y="106"/>
                  <a:pt x="510" y="93"/>
                </a:cubicBezTo>
                <a:cubicBezTo>
                  <a:pt x="577" y="93"/>
                  <a:pt x="577" y="93"/>
                  <a:pt x="577" y="93"/>
                </a:cubicBezTo>
                <a:cubicBezTo>
                  <a:pt x="577" y="91"/>
                  <a:pt x="577" y="88"/>
                  <a:pt x="577" y="86"/>
                </a:cubicBezTo>
                <a:cubicBezTo>
                  <a:pt x="577" y="59"/>
                  <a:pt x="563" y="34"/>
                  <a:pt x="530" y="34"/>
                </a:cubicBezTo>
                <a:close/>
                <a:moveTo>
                  <a:pt x="510" y="76"/>
                </a:moveTo>
                <a:cubicBezTo>
                  <a:pt x="512" y="64"/>
                  <a:pt x="519" y="56"/>
                  <a:pt x="530" y="56"/>
                </a:cubicBezTo>
                <a:cubicBezTo>
                  <a:pt x="542" y="56"/>
                  <a:pt x="549" y="64"/>
                  <a:pt x="551" y="76"/>
                </a:cubicBezTo>
                <a:lnTo>
                  <a:pt x="510" y="76"/>
                </a:lnTo>
                <a:close/>
                <a:moveTo>
                  <a:pt x="610" y="55"/>
                </a:moveTo>
                <a:cubicBezTo>
                  <a:pt x="610" y="36"/>
                  <a:pt x="610" y="36"/>
                  <a:pt x="610" y="36"/>
                </a:cubicBezTo>
                <a:cubicBezTo>
                  <a:pt x="583" y="36"/>
                  <a:pt x="583" y="36"/>
                  <a:pt x="583" y="36"/>
                </a:cubicBezTo>
                <a:cubicBezTo>
                  <a:pt x="583" y="132"/>
                  <a:pt x="583" y="132"/>
                  <a:pt x="583" y="132"/>
                </a:cubicBezTo>
                <a:cubicBezTo>
                  <a:pt x="610" y="132"/>
                  <a:pt x="610" y="132"/>
                  <a:pt x="610" y="132"/>
                </a:cubicBezTo>
                <a:cubicBezTo>
                  <a:pt x="610" y="97"/>
                  <a:pt x="610" y="97"/>
                  <a:pt x="610" y="97"/>
                </a:cubicBezTo>
                <a:cubicBezTo>
                  <a:pt x="610" y="74"/>
                  <a:pt x="621" y="63"/>
                  <a:pt x="640" y="63"/>
                </a:cubicBezTo>
                <a:cubicBezTo>
                  <a:pt x="641" y="63"/>
                  <a:pt x="641" y="63"/>
                  <a:pt x="641" y="63"/>
                </a:cubicBezTo>
                <a:cubicBezTo>
                  <a:pt x="641" y="34"/>
                  <a:pt x="641" y="34"/>
                  <a:pt x="641" y="34"/>
                </a:cubicBezTo>
                <a:cubicBezTo>
                  <a:pt x="625" y="33"/>
                  <a:pt x="616" y="42"/>
                  <a:pt x="610" y="55"/>
                </a:cubicBezTo>
                <a:close/>
                <a:moveTo>
                  <a:pt x="2038" y="1"/>
                </a:moveTo>
                <a:cubicBezTo>
                  <a:pt x="2038" y="132"/>
                  <a:pt x="2038" y="132"/>
                  <a:pt x="2038" y="132"/>
                </a:cubicBezTo>
                <a:cubicBezTo>
                  <a:pt x="2065" y="132"/>
                  <a:pt x="2065" y="132"/>
                  <a:pt x="2065" y="132"/>
                </a:cubicBezTo>
                <a:cubicBezTo>
                  <a:pt x="2065" y="1"/>
                  <a:pt x="2065" y="1"/>
                  <a:pt x="2065" y="1"/>
                </a:cubicBezTo>
                <a:lnTo>
                  <a:pt x="2038" y="1"/>
                </a:lnTo>
                <a:close/>
                <a:moveTo>
                  <a:pt x="733" y="11"/>
                </a:moveTo>
                <a:cubicBezTo>
                  <a:pt x="706" y="11"/>
                  <a:pt x="706" y="11"/>
                  <a:pt x="706" y="11"/>
                </a:cubicBezTo>
                <a:cubicBezTo>
                  <a:pt x="706" y="36"/>
                  <a:pt x="706" y="36"/>
                  <a:pt x="706" y="36"/>
                </a:cubicBezTo>
                <a:cubicBezTo>
                  <a:pt x="694" y="36"/>
                  <a:pt x="694" y="36"/>
                  <a:pt x="694" y="36"/>
                </a:cubicBezTo>
                <a:cubicBezTo>
                  <a:pt x="694" y="59"/>
                  <a:pt x="694" y="59"/>
                  <a:pt x="694" y="59"/>
                </a:cubicBezTo>
                <a:cubicBezTo>
                  <a:pt x="706" y="59"/>
                  <a:pt x="706" y="59"/>
                  <a:pt x="706" y="59"/>
                </a:cubicBezTo>
                <a:cubicBezTo>
                  <a:pt x="706" y="105"/>
                  <a:pt x="706" y="105"/>
                  <a:pt x="706" y="105"/>
                </a:cubicBezTo>
                <a:cubicBezTo>
                  <a:pt x="706" y="127"/>
                  <a:pt x="717" y="134"/>
                  <a:pt x="734" y="134"/>
                </a:cubicBezTo>
                <a:cubicBezTo>
                  <a:pt x="743" y="134"/>
                  <a:pt x="750" y="132"/>
                  <a:pt x="755" y="128"/>
                </a:cubicBezTo>
                <a:cubicBezTo>
                  <a:pt x="755" y="106"/>
                  <a:pt x="755" y="106"/>
                  <a:pt x="755" y="106"/>
                </a:cubicBezTo>
                <a:cubicBezTo>
                  <a:pt x="752" y="108"/>
                  <a:pt x="747" y="110"/>
                  <a:pt x="742" y="110"/>
                </a:cubicBezTo>
                <a:cubicBezTo>
                  <a:pt x="736" y="110"/>
                  <a:pt x="733" y="107"/>
                  <a:pt x="733" y="100"/>
                </a:cubicBezTo>
                <a:cubicBezTo>
                  <a:pt x="733" y="59"/>
                  <a:pt x="733" y="59"/>
                  <a:pt x="733" y="59"/>
                </a:cubicBezTo>
                <a:cubicBezTo>
                  <a:pt x="756" y="59"/>
                  <a:pt x="756" y="59"/>
                  <a:pt x="756" y="59"/>
                </a:cubicBezTo>
                <a:cubicBezTo>
                  <a:pt x="756" y="36"/>
                  <a:pt x="756" y="36"/>
                  <a:pt x="756" y="36"/>
                </a:cubicBezTo>
                <a:cubicBezTo>
                  <a:pt x="733" y="36"/>
                  <a:pt x="733" y="36"/>
                  <a:pt x="733" y="36"/>
                </a:cubicBezTo>
                <a:lnTo>
                  <a:pt x="733" y="11"/>
                </a:lnTo>
                <a:close/>
                <a:moveTo>
                  <a:pt x="1999" y="132"/>
                </a:moveTo>
                <a:cubicBezTo>
                  <a:pt x="2027" y="132"/>
                  <a:pt x="2027" y="132"/>
                  <a:pt x="2027" y="132"/>
                </a:cubicBezTo>
                <a:cubicBezTo>
                  <a:pt x="2027" y="1"/>
                  <a:pt x="2027" y="1"/>
                  <a:pt x="2027" y="1"/>
                </a:cubicBezTo>
                <a:cubicBezTo>
                  <a:pt x="1999" y="1"/>
                  <a:pt x="1999" y="1"/>
                  <a:pt x="1999" y="1"/>
                </a:cubicBezTo>
                <a:lnTo>
                  <a:pt x="1999" y="132"/>
                </a:lnTo>
                <a:close/>
                <a:moveTo>
                  <a:pt x="807" y="34"/>
                </a:moveTo>
                <a:cubicBezTo>
                  <a:pt x="779" y="34"/>
                  <a:pt x="760" y="57"/>
                  <a:pt x="760" y="84"/>
                </a:cubicBezTo>
                <a:cubicBezTo>
                  <a:pt x="760" y="84"/>
                  <a:pt x="760" y="84"/>
                  <a:pt x="760" y="84"/>
                </a:cubicBezTo>
                <a:cubicBezTo>
                  <a:pt x="760" y="114"/>
                  <a:pt x="781" y="134"/>
                  <a:pt x="810" y="134"/>
                </a:cubicBezTo>
                <a:cubicBezTo>
                  <a:pt x="827" y="134"/>
                  <a:pt x="840" y="127"/>
                  <a:pt x="849" y="116"/>
                </a:cubicBezTo>
                <a:cubicBezTo>
                  <a:pt x="834" y="102"/>
                  <a:pt x="834" y="102"/>
                  <a:pt x="834" y="102"/>
                </a:cubicBezTo>
                <a:cubicBezTo>
                  <a:pt x="826" y="109"/>
                  <a:pt x="820" y="112"/>
                  <a:pt x="810" y="112"/>
                </a:cubicBezTo>
                <a:cubicBezTo>
                  <a:pt x="798" y="112"/>
                  <a:pt x="790" y="106"/>
                  <a:pt x="787" y="93"/>
                </a:cubicBezTo>
                <a:cubicBezTo>
                  <a:pt x="854" y="93"/>
                  <a:pt x="854" y="93"/>
                  <a:pt x="854" y="93"/>
                </a:cubicBezTo>
                <a:cubicBezTo>
                  <a:pt x="854" y="91"/>
                  <a:pt x="854" y="88"/>
                  <a:pt x="854" y="86"/>
                </a:cubicBezTo>
                <a:cubicBezTo>
                  <a:pt x="854" y="59"/>
                  <a:pt x="839" y="34"/>
                  <a:pt x="807" y="34"/>
                </a:cubicBezTo>
                <a:close/>
                <a:moveTo>
                  <a:pt x="787" y="76"/>
                </a:moveTo>
                <a:cubicBezTo>
                  <a:pt x="789" y="64"/>
                  <a:pt x="796" y="56"/>
                  <a:pt x="807" y="56"/>
                </a:cubicBezTo>
                <a:cubicBezTo>
                  <a:pt x="819" y="56"/>
                  <a:pt x="826" y="64"/>
                  <a:pt x="828" y="76"/>
                </a:cubicBezTo>
                <a:lnTo>
                  <a:pt x="787" y="76"/>
                </a:lnTo>
                <a:close/>
                <a:moveTo>
                  <a:pt x="220" y="34"/>
                </a:moveTo>
                <a:cubicBezTo>
                  <a:pt x="207" y="34"/>
                  <a:pt x="197" y="39"/>
                  <a:pt x="189" y="49"/>
                </a:cubicBezTo>
                <a:cubicBezTo>
                  <a:pt x="184" y="40"/>
                  <a:pt x="174" y="34"/>
                  <a:pt x="161" y="34"/>
                </a:cubicBezTo>
                <a:cubicBezTo>
                  <a:pt x="148" y="34"/>
                  <a:pt x="139" y="41"/>
                  <a:pt x="133" y="50"/>
                </a:cubicBezTo>
                <a:cubicBezTo>
                  <a:pt x="133" y="36"/>
                  <a:pt x="133" y="36"/>
                  <a:pt x="133" y="36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6" y="132"/>
                  <a:pt x="106" y="132"/>
                  <a:pt x="106" y="132"/>
                </a:cubicBezTo>
                <a:cubicBezTo>
                  <a:pt x="133" y="132"/>
                  <a:pt x="133" y="132"/>
                  <a:pt x="133" y="132"/>
                </a:cubicBezTo>
                <a:cubicBezTo>
                  <a:pt x="133" y="78"/>
                  <a:pt x="133" y="78"/>
                  <a:pt x="133" y="78"/>
                </a:cubicBezTo>
                <a:cubicBezTo>
                  <a:pt x="133" y="65"/>
                  <a:pt x="139" y="59"/>
                  <a:pt x="150" y="59"/>
                </a:cubicBezTo>
                <a:cubicBezTo>
                  <a:pt x="160" y="59"/>
                  <a:pt x="166" y="65"/>
                  <a:pt x="166" y="78"/>
                </a:cubicBezTo>
                <a:cubicBezTo>
                  <a:pt x="166" y="132"/>
                  <a:pt x="166" y="132"/>
                  <a:pt x="166" y="132"/>
                </a:cubicBezTo>
                <a:cubicBezTo>
                  <a:pt x="193" y="132"/>
                  <a:pt x="193" y="132"/>
                  <a:pt x="193" y="132"/>
                </a:cubicBezTo>
                <a:cubicBezTo>
                  <a:pt x="193" y="78"/>
                  <a:pt x="193" y="78"/>
                  <a:pt x="193" y="78"/>
                </a:cubicBezTo>
                <a:cubicBezTo>
                  <a:pt x="193" y="65"/>
                  <a:pt x="199" y="59"/>
                  <a:pt x="209" y="59"/>
                </a:cubicBezTo>
                <a:cubicBezTo>
                  <a:pt x="220" y="59"/>
                  <a:pt x="225" y="65"/>
                  <a:pt x="225" y="78"/>
                </a:cubicBezTo>
                <a:cubicBezTo>
                  <a:pt x="225" y="132"/>
                  <a:pt x="225" y="132"/>
                  <a:pt x="225" y="132"/>
                </a:cubicBezTo>
                <a:cubicBezTo>
                  <a:pt x="253" y="132"/>
                  <a:pt x="253" y="132"/>
                  <a:pt x="253" y="132"/>
                </a:cubicBezTo>
                <a:cubicBezTo>
                  <a:pt x="253" y="69"/>
                  <a:pt x="253" y="69"/>
                  <a:pt x="253" y="69"/>
                </a:cubicBezTo>
                <a:cubicBezTo>
                  <a:pt x="253" y="46"/>
                  <a:pt x="240" y="34"/>
                  <a:pt x="220" y="34"/>
                </a:cubicBezTo>
                <a:close/>
                <a:moveTo>
                  <a:pt x="59" y="57"/>
                </a:moveTo>
                <a:cubicBezTo>
                  <a:pt x="38" y="51"/>
                  <a:pt x="32" y="49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34"/>
                  <a:pt x="38" y="29"/>
                  <a:pt x="48" y="29"/>
                </a:cubicBezTo>
                <a:cubicBezTo>
                  <a:pt x="59" y="29"/>
                  <a:pt x="70" y="34"/>
                  <a:pt x="81" y="41"/>
                </a:cubicBezTo>
                <a:cubicBezTo>
                  <a:pt x="95" y="21"/>
                  <a:pt x="95" y="21"/>
                  <a:pt x="95" y="21"/>
                </a:cubicBezTo>
                <a:cubicBezTo>
                  <a:pt x="83" y="10"/>
                  <a:pt x="67" y="5"/>
                  <a:pt x="49" y="5"/>
                </a:cubicBezTo>
                <a:cubicBezTo>
                  <a:pt x="23" y="5"/>
                  <a:pt x="5" y="20"/>
                  <a:pt x="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68"/>
                  <a:pt x="21" y="75"/>
                  <a:pt x="46" y="81"/>
                </a:cubicBezTo>
                <a:cubicBezTo>
                  <a:pt x="67" y="87"/>
                  <a:pt x="72" y="90"/>
                  <a:pt x="72" y="97"/>
                </a:cubicBezTo>
                <a:cubicBezTo>
                  <a:pt x="72" y="98"/>
                  <a:pt x="72" y="98"/>
                  <a:pt x="72" y="98"/>
                </a:cubicBezTo>
                <a:cubicBezTo>
                  <a:pt x="72" y="105"/>
                  <a:pt x="65" y="109"/>
                  <a:pt x="54" y="109"/>
                </a:cubicBezTo>
                <a:cubicBezTo>
                  <a:pt x="39" y="109"/>
                  <a:pt x="27" y="104"/>
                  <a:pt x="16" y="94"/>
                </a:cubicBezTo>
                <a:cubicBezTo>
                  <a:pt x="0" y="114"/>
                  <a:pt x="0" y="114"/>
                  <a:pt x="0" y="114"/>
                </a:cubicBezTo>
                <a:cubicBezTo>
                  <a:pt x="15" y="127"/>
                  <a:pt x="34" y="134"/>
                  <a:pt x="53" y="134"/>
                </a:cubicBezTo>
                <a:cubicBezTo>
                  <a:pt x="80" y="134"/>
                  <a:pt x="99" y="120"/>
                  <a:pt x="99" y="95"/>
                </a:cubicBezTo>
                <a:cubicBezTo>
                  <a:pt x="99" y="95"/>
                  <a:pt x="99" y="95"/>
                  <a:pt x="99" y="95"/>
                </a:cubicBezTo>
                <a:cubicBezTo>
                  <a:pt x="99" y="73"/>
                  <a:pt x="85" y="63"/>
                  <a:pt x="59" y="57"/>
                </a:cubicBezTo>
                <a:close/>
                <a:moveTo>
                  <a:pt x="304" y="35"/>
                </a:moveTo>
                <a:cubicBezTo>
                  <a:pt x="287" y="35"/>
                  <a:pt x="277" y="38"/>
                  <a:pt x="266" y="43"/>
                </a:cubicBezTo>
                <a:cubicBezTo>
                  <a:pt x="273" y="63"/>
                  <a:pt x="273" y="63"/>
                  <a:pt x="273" y="63"/>
                </a:cubicBezTo>
                <a:cubicBezTo>
                  <a:pt x="282" y="60"/>
                  <a:pt x="289" y="58"/>
                  <a:pt x="300" y="58"/>
                </a:cubicBezTo>
                <a:cubicBezTo>
                  <a:pt x="313" y="58"/>
                  <a:pt x="320" y="64"/>
                  <a:pt x="320" y="76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14" y="75"/>
                  <a:pt x="307" y="73"/>
                  <a:pt x="297" y="73"/>
                </a:cubicBezTo>
                <a:cubicBezTo>
                  <a:pt x="274" y="73"/>
                  <a:pt x="258" y="83"/>
                  <a:pt x="258" y="104"/>
                </a:cubicBezTo>
                <a:cubicBezTo>
                  <a:pt x="258" y="104"/>
                  <a:pt x="258" y="104"/>
                  <a:pt x="258" y="104"/>
                </a:cubicBezTo>
                <a:cubicBezTo>
                  <a:pt x="258" y="123"/>
                  <a:pt x="273" y="134"/>
                  <a:pt x="291" y="134"/>
                </a:cubicBezTo>
                <a:cubicBezTo>
                  <a:pt x="304" y="134"/>
                  <a:pt x="314" y="129"/>
                  <a:pt x="320" y="122"/>
                </a:cubicBezTo>
                <a:cubicBezTo>
                  <a:pt x="320" y="132"/>
                  <a:pt x="320" y="132"/>
                  <a:pt x="320" y="132"/>
                </a:cubicBezTo>
                <a:cubicBezTo>
                  <a:pt x="347" y="132"/>
                  <a:pt x="347" y="132"/>
                  <a:pt x="347" y="132"/>
                </a:cubicBezTo>
                <a:cubicBezTo>
                  <a:pt x="347" y="76"/>
                  <a:pt x="347" y="76"/>
                  <a:pt x="347" y="76"/>
                </a:cubicBezTo>
                <a:cubicBezTo>
                  <a:pt x="347" y="63"/>
                  <a:pt x="343" y="53"/>
                  <a:pt x="336" y="46"/>
                </a:cubicBezTo>
                <a:cubicBezTo>
                  <a:pt x="329" y="39"/>
                  <a:pt x="319" y="35"/>
                  <a:pt x="304" y="35"/>
                </a:cubicBezTo>
                <a:close/>
                <a:moveTo>
                  <a:pt x="321" y="98"/>
                </a:moveTo>
                <a:cubicBezTo>
                  <a:pt x="321" y="108"/>
                  <a:pt x="312" y="115"/>
                  <a:pt x="299" y="115"/>
                </a:cubicBezTo>
                <a:cubicBezTo>
                  <a:pt x="291" y="115"/>
                  <a:pt x="285" y="111"/>
                  <a:pt x="285" y="103"/>
                </a:cubicBezTo>
                <a:cubicBezTo>
                  <a:pt x="285" y="103"/>
                  <a:pt x="285" y="103"/>
                  <a:pt x="285" y="103"/>
                </a:cubicBezTo>
                <a:cubicBezTo>
                  <a:pt x="285" y="94"/>
                  <a:pt x="292" y="90"/>
                  <a:pt x="303" y="90"/>
                </a:cubicBezTo>
                <a:cubicBezTo>
                  <a:pt x="310" y="90"/>
                  <a:pt x="316" y="91"/>
                  <a:pt x="321" y="93"/>
                </a:cubicBezTo>
                <a:lnTo>
                  <a:pt x="321" y="98"/>
                </a:lnTo>
                <a:close/>
                <a:moveTo>
                  <a:pt x="457" y="11"/>
                </a:moveTo>
                <a:cubicBezTo>
                  <a:pt x="429" y="11"/>
                  <a:pt x="429" y="11"/>
                  <a:pt x="429" y="11"/>
                </a:cubicBezTo>
                <a:cubicBezTo>
                  <a:pt x="429" y="36"/>
                  <a:pt x="429" y="36"/>
                  <a:pt x="429" y="36"/>
                </a:cubicBezTo>
                <a:cubicBezTo>
                  <a:pt x="418" y="36"/>
                  <a:pt x="418" y="36"/>
                  <a:pt x="418" y="36"/>
                </a:cubicBezTo>
                <a:cubicBezTo>
                  <a:pt x="418" y="59"/>
                  <a:pt x="418" y="59"/>
                  <a:pt x="418" y="59"/>
                </a:cubicBezTo>
                <a:cubicBezTo>
                  <a:pt x="429" y="59"/>
                  <a:pt x="429" y="59"/>
                  <a:pt x="429" y="59"/>
                </a:cubicBezTo>
                <a:cubicBezTo>
                  <a:pt x="429" y="105"/>
                  <a:pt x="429" y="105"/>
                  <a:pt x="429" y="105"/>
                </a:cubicBezTo>
                <a:cubicBezTo>
                  <a:pt x="429" y="127"/>
                  <a:pt x="441" y="134"/>
                  <a:pt x="457" y="134"/>
                </a:cubicBezTo>
                <a:cubicBezTo>
                  <a:pt x="466" y="134"/>
                  <a:pt x="473" y="132"/>
                  <a:pt x="479" y="128"/>
                </a:cubicBezTo>
                <a:cubicBezTo>
                  <a:pt x="479" y="106"/>
                  <a:pt x="479" y="106"/>
                  <a:pt x="479" y="106"/>
                </a:cubicBezTo>
                <a:cubicBezTo>
                  <a:pt x="475" y="108"/>
                  <a:pt x="470" y="110"/>
                  <a:pt x="465" y="110"/>
                </a:cubicBezTo>
                <a:cubicBezTo>
                  <a:pt x="459" y="110"/>
                  <a:pt x="457" y="107"/>
                  <a:pt x="457" y="100"/>
                </a:cubicBezTo>
                <a:cubicBezTo>
                  <a:pt x="457" y="59"/>
                  <a:pt x="457" y="59"/>
                  <a:pt x="457" y="59"/>
                </a:cubicBezTo>
                <a:cubicBezTo>
                  <a:pt x="479" y="59"/>
                  <a:pt x="479" y="59"/>
                  <a:pt x="479" y="59"/>
                </a:cubicBezTo>
                <a:cubicBezTo>
                  <a:pt x="479" y="36"/>
                  <a:pt x="479" y="36"/>
                  <a:pt x="479" y="36"/>
                </a:cubicBezTo>
                <a:cubicBezTo>
                  <a:pt x="457" y="36"/>
                  <a:pt x="457" y="36"/>
                  <a:pt x="457" y="36"/>
                </a:cubicBezTo>
                <a:lnTo>
                  <a:pt x="457" y="11"/>
                </a:lnTo>
                <a:close/>
                <a:moveTo>
                  <a:pt x="382" y="55"/>
                </a:moveTo>
                <a:cubicBezTo>
                  <a:pt x="382" y="36"/>
                  <a:pt x="382" y="36"/>
                  <a:pt x="382" y="36"/>
                </a:cubicBezTo>
                <a:cubicBezTo>
                  <a:pt x="354" y="36"/>
                  <a:pt x="354" y="36"/>
                  <a:pt x="354" y="36"/>
                </a:cubicBezTo>
                <a:cubicBezTo>
                  <a:pt x="354" y="132"/>
                  <a:pt x="354" y="132"/>
                  <a:pt x="354" y="132"/>
                </a:cubicBezTo>
                <a:cubicBezTo>
                  <a:pt x="382" y="132"/>
                  <a:pt x="382" y="132"/>
                  <a:pt x="382" y="132"/>
                </a:cubicBezTo>
                <a:cubicBezTo>
                  <a:pt x="382" y="97"/>
                  <a:pt x="382" y="97"/>
                  <a:pt x="382" y="97"/>
                </a:cubicBezTo>
                <a:cubicBezTo>
                  <a:pt x="382" y="74"/>
                  <a:pt x="393" y="63"/>
                  <a:pt x="411" y="63"/>
                </a:cubicBezTo>
                <a:cubicBezTo>
                  <a:pt x="412" y="63"/>
                  <a:pt x="412" y="63"/>
                  <a:pt x="412" y="63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396" y="33"/>
                  <a:pt x="387" y="42"/>
                  <a:pt x="382" y="55"/>
                </a:cubicBezTo>
                <a:close/>
                <a:moveTo>
                  <a:pt x="1335" y="34"/>
                </a:moveTo>
                <a:cubicBezTo>
                  <a:pt x="1305" y="34"/>
                  <a:pt x="1283" y="56"/>
                  <a:pt x="1283" y="84"/>
                </a:cubicBezTo>
                <a:cubicBezTo>
                  <a:pt x="1283" y="84"/>
                  <a:pt x="1283" y="84"/>
                  <a:pt x="1283" y="84"/>
                </a:cubicBezTo>
                <a:cubicBezTo>
                  <a:pt x="1283" y="112"/>
                  <a:pt x="1305" y="134"/>
                  <a:pt x="1335" y="134"/>
                </a:cubicBezTo>
                <a:cubicBezTo>
                  <a:pt x="1365" y="134"/>
                  <a:pt x="1387" y="112"/>
                  <a:pt x="1387" y="84"/>
                </a:cubicBezTo>
                <a:cubicBezTo>
                  <a:pt x="1387" y="84"/>
                  <a:pt x="1387" y="84"/>
                  <a:pt x="1387" y="84"/>
                </a:cubicBezTo>
                <a:cubicBezTo>
                  <a:pt x="1387" y="56"/>
                  <a:pt x="1365" y="34"/>
                  <a:pt x="1335" y="34"/>
                </a:cubicBezTo>
                <a:close/>
                <a:moveTo>
                  <a:pt x="1360" y="84"/>
                </a:moveTo>
                <a:cubicBezTo>
                  <a:pt x="1360" y="99"/>
                  <a:pt x="1351" y="111"/>
                  <a:pt x="1335" y="111"/>
                </a:cubicBezTo>
                <a:cubicBezTo>
                  <a:pt x="1320" y="111"/>
                  <a:pt x="1310" y="98"/>
                  <a:pt x="1310" y="84"/>
                </a:cubicBezTo>
                <a:cubicBezTo>
                  <a:pt x="1310" y="84"/>
                  <a:pt x="1310" y="84"/>
                  <a:pt x="1310" y="84"/>
                </a:cubicBezTo>
                <a:cubicBezTo>
                  <a:pt x="1310" y="70"/>
                  <a:pt x="1319" y="58"/>
                  <a:pt x="1335" y="58"/>
                </a:cubicBezTo>
                <a:cubicBezTo>
                  <a:pt x="1350" y="58"/>
                  <a:pt x="1360" y="70"/>
                  <a:pt x="1360" y="84"/>
                </a:cubicBezTo>
                <a:close/>
                <a:moveTo>
                  <a:pt x="1834" y="55"/>
                </a:moveTo>
                <a:cubicBezTo>
                  <a:pt x="1834" y="36"/>
                  <a:pt x="1834" y="36"/>
                  <a:pt x="1834" y="36"/>
                </a:cubicBezTo>
                <a:cubicBezTo>
                  <a:pt x="1807" y="36"/>
                  <a:pt x="1807" y="36"/>
                  <a:pt x="1807" y="36"/>
                </a:cubicBezTo>
                <a:cubicBezTo>
                  <a:pt x="1807" y="132"/>
                  <a:pt x="1807" y="132"/>
                  <a:pt x="1807" y="132"/>
                </a:cubicBezTo>
                <a:cubicBezTo>
                  <a:pt x="1834" y="132"/>
                  <a:pt x="1834" y="132"/>
                  <a:pt x="1834" y="132"/>
                </a:cubicBezTo>
                <a:cubicBezTo>
                  <a:pt x="1834" y="97"/>
                  <a:pt x="1834" y="97"/>
                  <a:pt x="1834" y="97"/>
                </a:cubicBezTo>
                <a:cubicBezTo>
                  <a:pt x="1834" y="74"/>
                  <a:pt x="1845" y="63"/>
                  <a:pt x="1863" y="63"/>
                </a:cubicBezTo>
                <a:cubicBezTo>
                  <a:pt x="1865" y="63"/>
                  <a:pt x="1865" y="63"/>
                  <a:pt x="1865" y="63"/>
                </a:cubicBezTo>
                <a:cubicBezTo>
                  <a:pt x="1865" y="34"/>
                  <a:pt x="1865" y="34"/>
                  <a:pt x="1865" y="34"/>
                </a:cubicBezTo>
                <a:cubicBezTo>
                  <a:pt x="1848" y="33"/>
                  <a:pt x="1839" y="42"/>
                  <a:pt x="1834" y="55"/>
                </a:cubicBezTo>
                <a:close/>
                <a:moveTo>
                  <a:pt x="1748" y="34"/>
                </a:moveTo>
                <a:cubicBezTo>
                  <a:pt x="1718" y="34"/>
                  <a:pt x="1696" y="56"/>
                  <a:pt x="1696" y="84"/>
                </a:cubicBezTo>
                <a:cubicBezTo>
                  <a:pt x="1696" y="84"/>
                  <a:pt x="1696" y="84"/>
                  <a:pt x="1696" y="84"/>
                </a:cubicBezTo>
                <a:cubicBezTo>
                  <a:pt x="1696" y="112"/>
                  <a:pt x="1718" y="134"/>
                  <a:pt x="1748" y="134"/>
                </a:cubicBezTo>
                <a:cubicBezTo>
                  <a:pt x="1778" y="134"/>
                  <a:pt x="1800" y="112"/>
                  <a:pt x="1800" y="84"/>
                </a:cubicBezTo>
                <a:cubicBezTo>
                  <a:pt x="1800" y="84"/>
                  <a:pt x="1800" y="84"/>
                  <a:pt x="1800" y="84"/>
                </a:cubicBezTo>
                <a:cubicBezTo>
                  <a:pt x="1800" y="56"/>
                  <a:pt x="1778" y="34"/>
                  <a:pt x="1748" y="34"/>
                </a:cubicBezTo>
                <a:close/>
                <a:moveTo>
                  <a:pt x="1773" y="84"/>
                </a:moveTo>
                <a:cubicBezTo>
                  <a:pt x="1773" y="99"/>
                  <a:pt x="1764" y="111"/>
                  <a:pt x="1748" y="111"/>
                </a:cubicBezTo>
                <a:cubicBezTo>
                  <a:pt x="1733" y="111"/>
                  <a:pt x="1723" y="98"/>
                  <a:pt x="1723" y="84"/>
                </a:cubicBezTo>
                <a:cubicBezTo>
                  <a:pt x="1723" y="84"/>
                  <a:pt x="1723" y="84"/>
                  <a:pt x="1723" y="84"/>
                </a:cubicBezTo>
                <a:cubicBezTo>
                  <a:pt x="1723" y="70"/>
                  <a:pt x="1732" y="58"/>
                  <a:pt x="1748" y="58"/>
                </a:cubicBezTo>
                <a:cubicBezTo>
                  <a:pt x="1763" y="58"/>
                  <a:pt x="1773" y="70"/>
                  <a:pt x="1773" y="84"/>
                </a:cubicBezTo>
                <a:close/>
                <a:moveTo>
                  <a:pt x="1465" y="48"/>
                </a:moveTo>
                <a:cubicBezTo>
                  <a:pt x="1458" y="40"/>
                  <a:pt x="1449" y="34"/>
                  <a:pt x="1434" y="34"/>
                </a:cubicBezTo>
                <a:cubicBezTo>
                  <a:pt x="1412" y="34"/>
                  <a:pt x="1391" y="50"/>
                  <a:pt x="1391" y="79"/>
                </a:cubicBezTo>
                <a:cubicBezTo>
                  <a:pt x="1391" y="79"/>
                  <a:pt x="1391" y="79"/>
                  <a:pt x="1391" y="79"/>
                </a:cubicBezTo>
                <a:cubicBezTo>
                  <a:pt x="1391" y="108"/>
                  <a:pt x="1412" y="124"/>
                  <a:pt x="1434" y="124"/>
                </a:cubicBezTo>
                <a:cubicBezTo>
                  <a:pt x="1448" y="124"/>
                  <a:pt x="1457" y="118"/>
                  <a:pt x="1465" y="109"/>
                </a:cubicBezTo>
                <a:cubicBezTo>
                  <a:pt x="1465" y="113"/>
                  <a:pt x="1465" y="113"/>
                  <a:pt x="1465" y="113"/>
                </a:cubicBezTo>
                <a:cubicBezTo>
                  <a:pt x="1465" y="130"/>
                  <a:pt x="1457" y="139"/>
                  <a:pt x="1438" y="139"/>
                </a:cubicBezTo>
                <a:cubicBezTo>
                  <a:pt x="1425" y="139"/>
                  <a:pt x="1415" y="136"/>
                  <a:pt x="1405" y="131"/>
                </a:cubicBezTo>
                <a:cubicBezTo>
                  <a:pt x="1396" y="151"/>
                  <a:pt x="1396" y="151"/>
                  <a:pt x="1396" y="151"/>
                </a:cubicBezTo>
                <a:cubicBezTo>
                  <a:pt x="1408" y="158"/>
                  <a:pt x="1423" y="161"/>
                  <a:pt x="1439" y="161"/>
                </a:cubicBezTo>
                <a:cubicBezTo>
                  <a:pt x="1457" y="161"/>
                  <a:pt x="1471" y="157"/>
                  <a:pt x="1480" y="148"/>
                </a:cubicBezTo>
                <a:cubicBezTo>
                  <a:pt x="1488" y="140"/>
                  <a:pt x="1492" y="128"/>
                  <a:pt x="1492" y="110"/>
                </a:cubicBezTo>
                <a:cubicBezTo>
                  <a:pt x="1492" y="36"/>
                  <a:pt x="1492" y="36"/>
                  <a:pt x="1492" y="36"/>
                </a:cubicBezTo>
                <a:cubicBezTo>
                  <a:pt x="1465" y="36"/>
                  <a:pt x="1465" y="36"/>
                  <a:pt x="1465" y="36"/>
                </a:cubicBezTo>
                <a:lnTo>
                  <a:pt x="1465" y="48"/>
                </a:lnTo>
                <a:close/>
                <a:moveTo>
                  <a:pt x="1465" y="79"/>
                </a:moveTo>
                <a:cubicBezTo>
                  <a:pt x="1465" y="92"/>
                  <a:pt x="1455" y="102"/>
                  <a:pt x="1442" y="102"/>
                </a:cubicBezTo>
                <a:cubicBezTo>
                  <a:pt x="1429" y="102"/>
                  <a:pt x="1419" y="93"/>
                  <a:pt x="1419" y="79"/>
                </a:cubicBezTo>
                <a:cubicBezTo>
                  <a:pt x="1419" y="79"/>
                  <a:pt x="1419" y="79"/>
                  <a:pt x="1419" y="79"/>
                </a:cubicBezTo>
                <a:cubicBezTo>
                  <a:pt x="1419" y="66"/>
                  <a:pt x="1429" y="57"/>
                  <a:pt x="1442" y="57"/>
                </a:cubicBezTo>
                <a:cubicBezTo>
                  <a:pt x="1455" y="57"/>
                  <a:pt x="1465" y="66"/>
                  <a:pt x="1465" y="79"/>
                </a:cubicBezTo>
                <a:close/>
                <a:moveTo>
                  <a:pt x="1697" y="37"/>
                </a:moveTo>
                <a:cubicBezTo>
                  <a:pt x="1675" y="37"/>
                  <a:pt x="1675" y="37"/>
                  <a:pt x="1675" y="37"/>
                </a:cubicBezTo>
                <a:cubicBezTo>
                  <a:pt x="1675" y="33"/>
                  <a:pt x="1675" y="33"/>
                  <a:pt x="1675" y="33"/>
                </a:cubicBezTo>
                <a:cubicBezTo>
                  <a:pt x="1675" y="26"/>
                  <a:pt x="1678" y="23"/>
                  <a:pt x="1684" y="23"/>
                </a:cubicBezTo>
                <a:cubicBezTo>
                  <a:pt x="1689" y="23"/>
                  <a:pt x="1693" y="24"/>
                  <a:pt x="1697" y="25"/>
                </a:cubicBezTo>
                <a:cubicBezTo>
                  <a:pt x="1697" y="2"/>
                  <a:pt x="1697" y="2"/>
                  <a:pt x="1697" y="2"/>
                </a:cubicBezTo>
                <a:cubicBezTo>
                  <a:pt x="1692" y="1"/>
                  <a:pt x="1686" y="0"/>
                  <a:pt x="1677" y="0"/>
                </a:cubicBezTo>
                <a:cubicBezTo>
                  <a:pt x="1668" y="0"/>
                  <a:pt x="1660" y="2"/>
                  <a:pt x="1655" y="7"/>
                </a:cubicBezTo>
                <a:cubicBezTo>
                  <a:pt x="1650" y="12"/>
                  <a:pt x="1648" y="20"/>
                  <a:pt x="1648" y="31"/>
                </a:cubicBezTo>
                <a:cubicBezTo>
                  <a:pt x="1648" y="37"/>
                  <a:pt x="1648" y="37"/>
                  <a:pt x="1648" y="37"/>
                </a:cubicBezTo>
                <a:cubicBezTo>
                  <a:pt x="1636" y="37"/>
                  <a:pt x="1636" y="37"/>
                  <a:pt x="1636" y="37"/>
                </a:cubicBezTo>
                <a:cubicBezTo>
                  <a:pt x="1636" y="59"/>
                  <a:pt x="1636" y="59"/>
                  <a:pt x="1636" y="59"/>
                </a:cubicBezTo>
                <a:cubicBezTo>
                  <a:pt x="1648" y="59"/>
                  <a:pt x="1648" y="59"/>
                  <a:pt x="1648" y="59"/>
                </a:cubicBezTo>
                <a:cubicBezTo>
                  <a:pt x="1648" y="132"/>
                  <a:pt x="1648" y="132"/>
                  <a:pt x="1648" y="132"/>
                </a:cubicBezTo>
                <a:cubicBezTo>
                  <a:pt x="1675" y="132"/>
                  <a:pt x="1675" y="132"/>
                  <a:pt x="1675" y="132"/>
                </a:cubicBezTo>
                <a:cubicBezTo>
                  <a:pt x="1675" y="59"/>
                  <a:pt x="1675" y="59"/>
                  <a:pt x="1675" y="59"/>
                </a:cubicBezTo>
                <a:cubicBezTo>
                  <a:pt x="1697" y="59"/>
                  <a:pt x="1697" y="59"/>
                  <a:pt x="1697" y="59"/>
                </a:cubicBezTo>
                <a:lnTo>
                  <a:pt x="1697" y="37"/>
                </a:lnTo>
                <a:close/>
                <a:moveTo>
                  <a:pt x="1548" y="101"/>
                </a:moveTo>
                <a:cubicBezTo>
                  <a:pt x="1526" y="36"/>
                  <a:pt x="1526" y="36"/>
                  <a:pt x="1526" y="36"/>
                </a:cubicBezTo>
                <a:cubicBezTo>
                  <a:pt x="1497" y="36"/>
                  <a:pt x="1497" y="36"/>
                  <a:pt x="1497" y="36"/>
                </a:cubicBezTo>
                <a:cubicBezTo>
                  <a:pt x="1535" y="132"/>
                  <a:pt x="1535" y="132"/>
                  <a:pt x="1535" y="132"/>
                </a:cubicBezTo>
                <a:cubicBezTo>
                  <a:pt x="1532" y="137"/>
                  <a:pt x="1530" y="139"/>
                  <a:pt x="1525" y="139"/>
                </a:cubicBezTo>
                <a:cubicBezTo>
                  <a:pt x="1521" y="139"/>
                  <a:pt x="1517" y="137"/>
                  <a:pt x="1513" y="135"/>
                </a:cubicBezTo>
                <a:cubicBezTo>
                  <a:pt x="1504" y="155"/>
                  <a:pt x="1504" y="155"/>
                  <a:pt x="1504" y="155"/>
                </a:cubicBezTo>
                <a:cubicBezTo>
                  <a:pt x="1511" y="159"/>
                  <a:pt x="1519" y="161"/>
                  <a:pt x="1528" y="161"/>
                </a:cubicBezTo>
                <a:cubicBezTo>
                  <a:pt x="1545" y="161"/>
                  <a:pt x="1553" y="154"/>
                  <a:pt x="1560" y="134"/>
                </a:cubicBezTo>
                <a:cubicBezTo>
                  <a:pt x="1597" y="36"/>
                  <a:pt x="1597" y="36"/>
                  <a:pt x="1597" y="36"/>
                </a:cubicBezTo>
                <a:cubicBezTo>
                  <a:pt x="1569" y="36"/>
                  <a:pt x="1569" y="36"/>
                  <a:pt x="1569" y="36"/>
                </a:cubicBezTo>
                <a:lnTo>
                  <a:pt x="1548" y="101"/>
                </a:lnTo>
                <a:close/>
                <a:moveTo>
                  <a:pt x="1008" y="34"/>
                </a:moveTo>
                <a:cubicBezTo>
                  <a:pt x="994" y="34"/>
                  <a:pt x="986" y="41"/>
                  <a:pt x="980" y="49"/>
                </a:cubicBezTo>
                <a:cubicBezTo>
                  <a:pt x="980" y="1"/>
                  <a:pt x="980" y="1"/>
                  <a:pt x="980" y="1"/>
                </a:cubicBezTo>
                <a:cubicBezTo>
                  <a:pt x="952" y="1"/>
                  <a:pt x="952" y="1"/>
                  <a:pt x="952" y="1"/>
                </a:cubicBezTo>
                <a:cubicBezTo>
                  <a:pt x="952" y="132"/>
                  <a:pt x="952" y="132"/>
                  <a:pt x="952" y="132"/>
                </a:cubicBezTo>
                <a:cubicBezTo>
                  <a:pt x="980" y="132"/>
                  <a:pt x="980" y="132"/>
                  <a:pt x="980" y="132"/>
                </a:cubicBezTo>
                <a:cubicBezTo>
                  <a:pt x="980" y="78"/>
                  <a:pt x="980" y="78"/>
                  <a:pt x="980" y="78"/>
                </a:cubicBezTo>
                <a:cubicBezTo>
                  <a:pt x="980" y="65"/>
                  <a:pt x="986" y="59"/>
                  <a:pt x="997" y="59"/>
                </a:cubicBezTo>
                <a:cubicBezTo>
                  <a:pt x="1007" y="59"/>
                  <a:pt x="1013" y="65"/>
                  <a:pt x="1013" y="78"/>
                </a:cubicBezTo>
                <a:cubicBezTo>
                  <a:pt x="1013" y="132"/>
                  <a:pt x="1013" y="132"/>
                  <a:pt x="1013" y="132"/>
                </a:cubicBezTo>
                <a:cubicBezTo>
                  <a:pt x="1040" y="132"/>
                  <a:pt x="1040" y="132"/>
                  <a:pt x="1040" y="132"/>
                </a:cubicBezTo>
                <a:cubicBezTo>
                  <a:pt x="1040" y="70"/>
                  <a:pt x="1040" y="70"/>
                  <a:pt x="1040" y="70"/>
                </a:cubicBezTo>
                <a:cubicBezTo>
                  <a:pt x="1040" y="48"/>
                  <a:pt x="1028" y="34"/>
                  <a:pt x="1008" y="34"/>
                </a:cubicBezTo>
                <a:close/>
                <a:moveTo>
                  <a:pt x="1250" y="132"/>
                </a:moveTo>
                <a:cubicBezTo>
                  <a:pt x="1278" y="132"/>
                  <a:pt x="1278" y="132"/>
                  <a:pt x="1278" y="132"/>
                </a:cubicBezTo>
                <a:cubicBezTo>
                  <a:pt x="1278" y="1"/>
                  <a:pt x="1278" y="1"/>
                  <a:pt x="1278" y="1"/>
                </a:cubicBezTo>
                <a:cubicBezTo>
                  <a:pt x="1250" y="1"/>
                  <a:pt x="1250" y="1"/>
                  <a:pt x="1250" y="1"/>
                </a:cubicBezTo>
                <a:lnTo>
                  <a:pt x="1250" y="132"/>
                </a:lnTo>
                <a:close/>
                <a:moveTo>
                  <a:pt x="1103" y="34"/>
                </a:moveTo>
                <a:cubicBezTo>
                  <a:pt x="1089" y="34"/>
                  <a:pt x="1081" y="41"/>
                  <a:pt x="1075" y="49"/>
                </a:cubicBezTo>
                <a:cubicBezTo>
                  <a:pt x="1075" y="36"/>
                  <a:pt x="1075" y="36"/>
                  <a:pt x="1075" y="36"/>
                </a:cubicBezTo>
                <a:cubicBezTo>
                  <a:pt x="1047" y="36"/>
                  <a:pt x="1047" y="36"/>
                  <a:pt x="1047" y="36"/>
                </a:cubicBezTo>
                <a:cubicBezTo>
                  <a:pt x="1047" y="132"/>
                  <a:pt x="1047" y="132"/>
                  <a:pt x="1047" y="132"/>
                </a:cubicBezTo>
                <a:cubicBezTo>
                  <a:pt x="1075" y="132"/>
                  <a:pt x="1075" y="132"/>
                  <a:pt x="1075" y="132"/>
                </a:cubicBezTo>
                <a:cubicBezTo>
                  <a:pt x="1075" y="78"/>
                  <a:pt x="1075" y="78"/>
                  <a:pt x="1075" y="78"/>
                </a:cubicBezTo>
                <a:cubicBezTo>
                  <a:pt x="1075" y="65"/>
                  <a:pt x="1081" y="59"/>
                  <a:pt x="1092" y="59"/>
                </a:cubicBezTo>
                <a:cubicBezTo>
                  <a:pt x="1102" y="59"/>
                  <a:pt x="1108" y="65"/>
                  <a:pt x="1108" y="78"/>
                </a:cubicBezTo>
                <a:cubicBezTo>
                  <a:pt x="1108" y="132"/>
                  <a:pt x="1108" y="132"/>
                  <a:pt x="1108" y="132"/>
                </a:cubicBezTo>
                <a:cubicBezTo>
                  <a:pt x="1135" y="132"/>
                  <a:pt x="1135" y="132"/>
                  <a:pt x="1135" y="132"/>
                </a:cubicBezTo>
                <a:cubicBezTo>
                  <a:pt x="1135" y="70"/>
                  <a:pt x="1135" y="70"/>
                  <a:pt x="1135" y="70"/>
                </a:cubicBezTo>
                <a:cubicBezTo>
                  <a:pt x="1135" y="48"/>
                  <a:pt x="1123" y="34"/>
                  <a:pt x="1103" y="34"/>
                </a:cubicBezTo>
                <a:close/>
                <a:moveTo>
                  <a:pt x="910" y="111"/>
                </a:moveTo>
                <a:cubicBezTo>
                  <a:pt x="895" y="111"/>
                  <a:pt x="885" y="99"/>
                  <a:pt x="885" y="84"/>
                </a:cubicBezTo>
                <a:cubicBezTo>
                  <a:pt x="885" y="84"/>
                  <a:pt x="885" y="84"/>
                  <a:pt x="885" y="84"/>
                </a:cubicBezTo>
                <a:cubicBezTo>
                  <a:pt x="885" y="70"/>
                  <a:pt x="895" y="58"/>
                  <a:pt x="909" y="58"/>
                </a:cubicBezTo>
                <a:cubicBezTo>
                  <a:pt x="918" y="58"/>
                  <a:pt x="925" y="62"/>
                  <a:pt x="931" y="68"/>
                </a:cubicBezTo>
                <a:cubicBezTo>
                  <a:pt x="947" y="50"/>
                  <a:pt x="947" y="50"/>
                  <a:pt x="947" y="50"/>
                </a:cubicBezTo>
                <a:cubicBezTo>
                  <a:pt x="938" y="40"/>
                  <a:pt x="927" y="34"/>
                  <a:pt x="909" y="34"/>
                </a:cubicBezTo>
                <a:cubicBezTo>
                  <a:pt x="880" y="34"/>
                  <a:pt x="859" y="57"/>
                  <a:pt x="859" y="84"/>
                </a:cubicBezTo>
                <a:cubicBezTo>
                  <a:pt x="859" y="84"/>
                  <a:pt x="859" y="84"/>
                  <a:pt x="859" y="84"/>
                </a:cubicBezTo>
                <a:cubicBezTo>
                  <a:pt x="859" y="112"/>
                  <a:pt x="880" y="134"/>
                  <a:pt x="909" y="134"/>
                </a:cubicBezTo>
                <a:cubicBezTo>
                  <a:pt x="928" y="134"/>
                  <a:pt x="939" y="127"/>
                  <a:pt x="948" y="117"/>
                </a:cubicBezTo>
                <a:cubicBezTo>
                  <a:pt x="932" y="100"/>
                  <a:pt x="932" y="100"/>
                  <a:pt x="932" y="100"/>
                </a:cubicBezTo>
                <a:cubicBezTo>
                  <a:pt x="925" y="107"/>
                  <a:pt x="919" y="111"/>
                  <a:pt x="910" y="111"/>
                </a:cubicBezTo>
                <a:close/>
                <a:moveTo>
                  <a:pt x="1945" y="35"/>
                </a:moveTo>
                <a:cubicBezTo>
                  <a:pt x="1929" y="35"/>
                  <a:pt x="1918" y="38"/>
                  <a:pt x="1908" y="42"/>
                </a:cubicBezTo>
                <a:cubicBezTo>
                  <a:pt x="1915" y="63"/>
                  <a:pt x="1915" y="63"/>
                  <a:pt x="1915" y="63"/>
                </a:cubicBezTo>
                <a:cubicBezTo>
                  <a:pt x="1923" y="60"/>
                  <a:pt x="1931" y="58"/>
                  <a:pt x="1941" y="58"/>
                </a:cubicBezTo>
                <a:cubicBezTo>
                  <a:pt x="1955" y="58"/>
                  <a:pt x="1962" y="64"/>
                  <a:pt x="1962" y="76"/>
                </a:cubicBezTo>
                <a:cubicBezTo>
                  <a:pt x="1962" y="77"/>
                  <a:pt x="1962" y="77"/>
                  <a:pt x="1962" y="77"/>
                </a:cubicBezTo>
                <a:cubicBezTo>
                  <a:pt x="1955" y="75"/>
                  <a:pt x="1948" y="73"/>
                  <a:pt x="1938" y="73"/>
                </a:cubicBezTo>
                <a:cubicBezTo>
                  <a:pt x="1915" y="73"/>
                  <a:pt x="1899" y="83"/>
                  <a:pt x="1899" y="104"/>
                </a:cubicBezTo>
                <a:cubicBezTo>
                  <a:pt x="1899" y="104"/>
                  <a:pt x="1899" y="104"/>
                  <a:pt x="1899" y="104"/>
                </a:cubicBezTo>
                <a:cubicBezTo>
                  <a:pt x="1899" y="123"/>
                  <a:pt x="1914" y="134"/>
                  <a:pt x="1932" y="134"/>
                </a:cubicBezTo>
                <a:cubicBezTo>
                  <a:pt x="1946" y="134"/>
                  <a:pt x="1955" y="129"/>
                  <a:pt x="1962" y="122"/>
                </a:cubicBezTo>
                <a:cubicBezTo>
                  <a:pt x="1962" y="132"/>
                  <a:pt x="1962" y="132"/>
                  <a:pt x="1962" y="132"/>
                </a:cubicBezTo>
                <a:cubicBezTo>
                  <a:pt x="1988" y="132"/>
                  <a:pt x="1988" y="132"/>
                  <a:pt x="1988" y="132"/>
                </a:cubicBezTo>
                <a:cubicBezTo>
                  <a:pt x="1988" y="76"/>
                  <a:pt x="1988" y="76"/>
                  <a:pt x="1988" y="76"/>
                </a:cubicBezTo>
                <a:cubicBezTo>
                  <a:pt x="1988" y="63"/>
                  <a:pt x="1985" y="53"/>
                  <a:pt x="1978" y="46"/>
                </a:cubicBezTo>
                <a:cubicBezTo>
                  <a:pt x="1971" y="39"/>
                  <a:pt x="1960" y="35"/>
                  <a:pt x="1945" y="35"/>
                </a:cubicBezTo>
                <a:close/>
                <a:moveTo>
                  <a:pt x="1962" y="98"/>
                </a:moveTo>
                <a:cubicBezTo>
                  <a:pt x="1962" y="108"/>
                  <a:pt x="1953" y="115"/>
                  <a:pt x="1941" y="115"/>
                </a:cubicBezTo>
                <a:cubicBezTo>
                  <a:pt x="1932" y="115"/>
                  <a:pt x="1926" y="111"/>
                  <a:pt x="1926" y="103"/>
                </a:cubicBezTo>
                <a:cubicBezTo>
                  <a:pt x="1926" y="103"/>
                  <a:pt x="1926" y="103"/>
                  <a:pt x="1926" y="103"/>
                </a:cubicBezTo>
                <a:cubicBezTo>
                  <a:pt x="1926" y="94"/>
                  <a:pt x="1933" y="90"/>
                  <a:pt x="1945" y="90"/>
                </a:cubicBezTo>
                <a:cubicBezTo>
                  <a:pt x="1951" y="90"/>
                  <a:pt x="1957" y="91"/>
                  <a:pt x="1962" y="93"/>
                </a:cubicBezTo>
                <a:lnTo>
                  <a:pt x="1962" y="98"/>
                </a:lnTo>
                <a:close/>
                <a:moveTo>
                  <a:pt x="1193" y="34"/>
                </a:moveTo>
                <a:cubicBezTo>
                  <a:pt x="1163" y="34"/>
                  <a:pt x="1141" y="56"/>
                  <a:pt x="1141" y="84"/>
                </a:cubicBezTo>
                <a:cubicBezTo>
                  <a:pt x="1141" y="84"/>
                  <a:pt x="1141" y="84"/>
                  <a:pt x="1141" y="84"/>
                </a:cubicBezTo>
                <a:cubicBezTo>
                  <a:pt x="1141" y="112"/>
                  <a:pt x="1163" y="134"/>
                  <a:pt x="1193" y="134"/>
                </a:cubicBezTo>
                <a:cubicBezTo>
                  <a:pt x="1223" y="134"/>
                  <a:pt x="1245" y="112"/>
                  <a:pt x="1245" y="84"/>
                </a:cubicBezTo>
                <a:cubicBezTo>
                  <a:pt x="1245" y="84"/>
                  <a:pt x="1245" y="84"/>
                  <a:pt x="1245" y="84"/>
                </a:cubicBezTo>
                <a:cubicBezTo>
                  <a:pt x="1245" y="56"/>
                  <a:pt x="1223" y="34"/>
                  <a:pt x="1193" y="34"/>
                </a:cubicBezTo>
                <a:close/>
                <a:moveTo>
                  <a:pt x="1218" y="84"/>
                </a:moveTo>
                <a:cubicBezTo>
                  <a:pt x="1218" y="99"/>
                  <a:pt x="1209" y="111"/>
                  <a:pt x="1193" y="111"/>
                </a:cubicBezTo>
                <a:cubicBezTo>
                  <a:pt x="1178" y="111"/>
                  <a:pt x="1168" y="98"/>
                  <a:pt x="1168" y="84"/>
                </a:cubicBezTo>
                <a:cubicBezTo>
                  <a:pt x="1168" y="84"/>
                  <a:pt x="1168" y="84"/>
                  <a:pt x="1168" y="84"/>
                </a:cubicBezTo>
                <a:cubicBezTo>
                  <a:pt x="1168" y="70"/>
                  <a:pt x="1177" y="58"/>
                  <a:pt x="1193" y="58"/>
                </a:cubicBezTo>
                <a:cubicBezTo>
                  <a:pt x="1208" y="58"/>
                  <a:pt x="1218" y="70"/>
                  <a:pt x="1218" y="84"/>
                </a:cubicBezTo>
                <a:close/>
              </a:path>
            </a:pathLst>
          </a:custGeom>
          <a:gradFill>
            <a:gsLst>
              <a:gs pos="100000">
                <a:srgbClr val="F15F22"/>
              </a:gs>
              <a:gs pos="54000">
                <a:srgbClr val="F06422"/>
              </a:gs>
              <a:gs pos="76000">
                <a:srgbClr val="E32526"/>
              </a:gs>
              <a:gs pos="0">
                <a:srgbClr val="E32F2A"/>
              </a:gs>
              <a:gs pos="26000">
                <a:srgbClr val="A32022"/>
              </a:gs>
            </a:gsLst>
            <a:lin ang="2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8760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402336"/>
            <a:ext cx="11073384" cy="521208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algn="l" defTabSz="1218987" rtl="0" eaLnBrk="1" latinLnBrk="0" hangingPunct="1">
              <a:lnSpc>
                <a:spcPts val="32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9913" y="6473952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396214" y="6473952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 Lenovo Internal. All rights reserved.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54338" y="6421482"/>
            <a:ext cx="734356" cy="245008"/>
            <a:chOff x="547688" y="952500"/>
            <a:chExt cx="12190413" cy="4067175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32212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557784" y="896112"/>
            <a:ext cx="11073384" cy="29260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402336"/>
            <a:ext cx="11073384" cy="356789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algn="l" defTabSz="1218987" rtl="0" eaLnBrk="1" latinLnBrk="0" hangingPunct="1">
              <a:lnSpc>
                <a:spcPts val="32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9913" y="6473952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3348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Subtitle Only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557784" y="896112"/>
            <a:ext cx="11073384" cy="29260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402336"/>
            <a:ext cx="11073384" cy="399921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algn="l" defTabSz="1218987" rtl="0" eaLnBrk="1" latinLnBrk="0" hangingPunct="1">
              <a:lnSpc>
                <a:spcPts val="32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9913" y="6473952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396214" y="6473952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 Lenovo Internal. All rights reserved.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554338" y="6421482"/>
            <a:ext cx="734356" cy="245008"/>
            <a:chOff x="547688" y="952500"/>
            <a:chExt cx="12190413" cy="4067175"/>
          </a:xfrm>
        </p:grpSpPr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10"/>
            <p:cNvSpPr>
              <a:spLocks noEditPoints="1"/>
            </p:cNvSpPr>
            <p:nvPr userDrawn="1"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226057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403624"/>
            <a:ext cx="11073384" cy="521208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algn="l" defTabSz="1218987" rtl="0" eaLnBrk="1" latinLnBrk="0" hangingPunct="1">
              <a:lnSpc>
                <a:spcPts val="32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308880"/>
            <a:ext cx="11073384" cy="4906726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9913" y="6473952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1638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402336"/>
            <a:ext cx="11073384" cy="521208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algn="l" defTabSz="1218987" rtl="0" eaLnBrk="1" latinLnBrk="0" hangingPunct="1">
              <a:lnSpc>
                <a:spcPts val="32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307593"/>
            <a:ext cx="11073384" cy="4919588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9913" y="6473952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396214" y="6473952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 Lenovo Internal. All rights reserved.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554338" y="6421482"/>
            <a:ext cx="734356" cy="245008"/>
            <a:chOff x="547688" y="952500"/>
            <a:chExt cx="12190413" cy="4067175"/>
          </a:xfrm>
        </p:grpSpPr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097577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575767"/>
            <a:ext cx="11073384" cy="465141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0"/>
          </p:nvPr>
        </p:nvSpPr>
        <p:spPr bwMode="gray">
          <a:xfrm>
            <a:off x="557784" y="899112"/>
            <a:ext cx="11073384" cy="29260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402336"/>
            <a:ext cx="11073384" cy="369451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algn="l" defTabSz="1218987" rtl="0" eaLnBrk="1" latinLnBrk="0" hangingPunct="1">
              <a:lnSpc>
                <a:spcPts val="32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9913" y="6473952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7933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Subtitle Content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572767"/>
            <a:ext cx="11073384" cy="465441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557784" y="896112"/>
            <a:ext cx="11073384" cy="29260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402336"/>
            <a:ext cx="11073384" cy="392616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algn="l" defTabSz="1218987" rtl="0" eaLnBrk="1" latinLnBrk="0" hangingPunct="1">
              <a:lnSpc>
                <a:spcPts val="32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9913" y="6473952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396214" y="6473952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 Lenovo Internal. All rights reserved.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554338" y="6421482"/>
            <a:ext cx="734356" cy="245008"/>
            <a:chOff x="547688" y="952500"/>
            <a:chExt cx="12190413" cy="4067175"/>
          </a:xfrm>
        </p:grpSpPr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10"/>
            <p:cNvSpPr>
              <a:spLocks noEditPoints="1"/>
            </p:cNvSpPr>
            <p:nvPr userDrawn="1"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594537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402336"/>
            <a:ext cx="11073384" cy="521208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algn="l" defTabSz="1218987" rtl="0" eaLnBrk="1" latinLnBrk="0" hangingPunct="1">
              <a:lnSpc>
                <a:spcPts val="32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307592"/>
            <a:ext cx="5378958" cy="491958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 bwMode="gray">
          <a:xfrm>
            <a:off x="6243066" y="1307592"/>
            <a:ext cx="5378958" cy="491958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9913" y="6473952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5132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Slid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402336"/>
            <a:ext cx="11073384" cy="521208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algn="l" defTabSz="1218987" rtl="0" eaLnBrk="1" latinLnBrk="0" hangingPunct="1">
              <a:lnSpc>
                <a:spcPts val="32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307592"/>
            <a:ext cx="5378958" cy="491958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 bwMode="gray">
          <a:xfrm>
            <a:off x="6243066" y="1307592"/>
            <a:ext cx="5378958" cy="491958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9913" y="6473952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396214" y="6473952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 Lenovo Internal. All rights reserved.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554338" y="6421482"/>
            <a:ext cx="734356" cy="245008"/>
            <a:chOff x="547688" y="952500"/>
            <a:chExt cx="12190413" cy="4067175"/>
          </a:xfrm>
        </p:grpSpPr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10"/>
            <p:cNvSpPr>
              <a:spLocks noEditPoints="1"/>
            </p:cNvSpPr>
            <p:nvPr userDrawn="1"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779992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402336"/>
            <a:ext cx="11073384" cy="521208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algn="l" defTabSz="1218987" rtl="0" eaLnBrk="1" latinLnBrk="0" hangingPunct="1">
              <a:lnSpc>
                <a:spcPts val="32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307593"/>
            <a:ext cx="3474720" cy="4919588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9913" y="6473952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4347972" y="1307593"/>
            <a:ext cx="3474720" cy="4919588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 bwMode="gray">
          <a:xfrm>
            <a:off x="8147304" y="1307593"/>
            <a:ext cx="3474720" cy="4919588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456359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6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548640" y="1682496"/>
            <a:ext cx="9960236" cy="2898648"/>
          </a:xfrm>
          <a:prstGeom prst="rect">
            <a:avLst/>
          </a:prstGeom>
        </p:spPr>
        <p:txBody>
          <a:bodyPr lIns="0" tIns="0" rIns="121899" bIns="0" anchor="b" anchorCtr="0"/>
          <a:lstStyle>
            <a:lvl1pPr marL="0" algn="l" defTabSz="1218987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lang="en-US" sz="80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  <a:br>
              <a:rPr lang="en-US"/>
            </a:br>
            <a:r>
              <a:rPr lang="en-US"/>
              <a:t>three lines</a:t>
            </a:r>
          </a:p>
        </p:txBody>
      </p:sp>
      <p:sp>
        <p:nvSpPr>
          <p:cNvPr id="55" name="Subtitle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548640" y="4718304"/>
            <a:ext cx="9949796" cy="457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b="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Speaker Name | Date</a:t>
            </a:r>
          </a:p>
        </p:txBody>
      </p:sp>
      <p:sp>
        <p:nvSpPr>
          <p:cNvPr id="49" name="TextBox 48"/>
          <p:cNvSpPr txBox="1"/>
          <p:nvPr userDrawn="1"/>
        </p:nvSpPr>
        <p:spPr>
          <a:xfrm>
            <a:off x="548640" y="6473952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 Lenovo Internal. All rights reserved.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E4354B5-047A-475C-B07D-46E2DFF45FA8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9855467" y="2024677"/>
            <a:ext cx="3499241" cy="1167475"/>
            <a:chOff x="547688" y="952500"/>
            <a:chExt cx="12190413" cy="4067175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3F3F616-0187-486C-92AE-8E9BB4F5D8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gradFill flip="none" rotWithShape="1">
              <a:gsLst>
                <a:gs pos="0">
                  <a:srgbClr val="F2A11F"/>
                </a:gs>
                <a:gs pos="37000">
                  <a:srgbClr val="EC5124"/>
                </a:gs>
                <a:gs pos="79000">
                  <a:srgbClr val="D32A27"/>
                </a:gs>
                <a:gs pos="100000">
                  <a:srgbClr val="7A425E"/>
                </a:gs>
              </a:gsLst>
              <a:lin ang="2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">
              <a:extLst>
                <a:ext uri="{FF2B5EF4-FFF2-40B4-BE49-F238E27FC236}">
                  <a16:creationId xmlns:a16="http://schemas.microsoft.com/office/drawing/2014/main" id="{39D476EA-97BB-4757-AE8D-46ABA28B57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">
              <a:extLst>
                <a:ext uri="{FF2B5EF4-FFF2-40B4-BE49-F238E27FC236}">
                  <a16:creationId xmlns:a16="http://schemas.microsoft.com/office/drawing/2014/main" id="{83FC1BD3-A3C2-46E0-8E09-0F43D0DB3E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">
              <a:extLst>
                <a:ext uri="{FF2B5EF4-FFF2-40B4-BE49-F238E27FC236}">
                  <a16:creationId xmlns:a16="http://schemas.microsoft.com/office/drawing/2014/main" id="{B07C1556-FAA5-423D-9C3E-BFD6B99A6B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">
              <a:extLst>
                <a:ext uri="{FF2B5EF4-FFF2-40B4-BE49-F238E27FC236}">
                  <a16:creationId xmlns:a16="http://schemas.microsoft.com/office/drawing/2014/main" id="{1DB9EF8A-92AF-4FB6-9EB8-BBB43909F2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">
              <a:extLst>
                <a:ext uri="{FF2B5EF4-FFF2-40B4-BE49-F238E27FC236}">
                  <a16:creationId xmlns:a16="http://schemas.microsoft.com/office/drawing/2014/main" id="{07C51CC9-E5B8-4E20-A914-408659940A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1">
              <a:extLst>
                <a:ext uri="{FF2B5EF4-FFF2-40B4-BE49-F238E27FC236}">
                  <a16:creationId xmlns:a16="http://schemas.microsoft.com/office/drawing/2014/main" id="{B5BD15B5-4CE4-4224-95C9-541647C539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" name="Freeform 5">
            <a:extLst>
              <a:ext uri="{FF2B5EF4-FFF2-40B4-BE49-F238E27FC236}">
                <a16:creationId xmlns:a16="http://schemas.microsoft.com/office/drawing/2014/main" id="{8B5168CF-498E-4EAB-8120-11D6F683504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48640" y="858794"/>
            <a:ext cx="3941064" cy="312470"/>
          </a:xfrm>
          <a:custGeom>
            <a:avLst/>
            <a:gdLst>
              <a:gd name="T0" fmla="*/ 557 w 2065"/>
              <a:gd name="T1" fmla="*/ 102 h 161"/>
              <a:gd name="T2" fmla="*/ 510 w 2065"/>
              <a:gd name="T3" fmla="*/ 76 h 161"/>
              <a:gd name="T4" fmla="*/ 583 w 2065"/>
              <a:gd name="T5" fmla="*/ 36 h 161"/>
              <a:gd name="T6" fmla="*/ 641 w 2065"/>
              <a:gd name="T7" fmla="*/ 34 h 161"/>
              <a:gd name="T8" fmla="*/ 2038 w 2065"/>
              <a:gd name="T9" fmla="*/ 1 h 161"/>
              <a:gd name="T10" fmla="*/ 706 w 2065"/>
              <a:gd name="T11" fmla="*/ 59 h 161"/>
              <a:gd name="T12" fmla="*/ 733 w 2065"/>
              <a:gd name="T13" fmla="*/ 100 h 161"/>
              <a:gd name="T14" fmla="*/ 1999 w 2065"/>
              <a:gd name="T15" fmla="*/ 132 h 161"/>
              <a:gd name="T16" fmla="*/ 760 w 2065"/>
              <a:gd name="T17" fmla="*/ 84 h 161"/>
              <a:gd name="T18" fmla="*/ 787 w 2065"/>
              <a:gd name="T19" fmla="*/ 93 h 161"/>
              <a:gd name="T20" fmla="*/ 828 w 2065"/>
              <a:gd name="T21" fmla="*/ 76 h 161"/>
              <a:gd name="T22" fmla="*/ 133 w 2065"/>
              <a:gd name="T23" fmla="*/ 36 h 161"/>
              <a:gd name="T24" fmla="*/ 166 w 2065"/>
              <a:gd name="T25" fmla="*/ 78 h 161"/>
              <a:gd name="T26" fmla="*/ 225 w 2065"/>
              <a:gd name="T27" fmla="*/ 132 h 161"/>
              <a:gd name="T28" fmla="*/ 32 w 2065"/>
              <a:gd name="T29" fmla="*/ 40 h 161"/>
              <a:gd name="T30" fmla="*/ 5 w 2065"/>
              <a:gd name="T31" fmla="*/ 43 h 161"/>
              <a:gd name="T32" fmla="*/ 0 w 2065"/>
              <a:gd name="T33" fmla="*/ 114 h 161"/>
              <a:gd name="T34" fmla="*/ 266 w 2065"/>
              <a:gd name="T35" fmla="*/ 43 h 161"/>
              <a:gd name="T36" fmla="*/ 258 w 2065"/>
              <a:gd name="T37" fmla="*/ 104 h 161"/>
              <a:gd name="T38" fmla="*/ 347 w 2065"/>
              <a:gd name="T39" fmla="*/ 76 h 161"/>
              <a:gd name="T40" fmla="*/ 285 w 2065"/>
              <a:gd name="T41" fmla="*/ 103 h 161"/>
              <a:gd name="T42" fmla="*/ 429 w 2065"/>
              <a:gd name="T43" fmla="*/ 36 h 161"/>
              <a:gd name="T44" fmla="*/ 479 w 2065"/>
              <a:gd name="T45" fmla="*/ 128 h 161"/>
              <a:gd name="T46" fmla="*/ 479 w 2065"/>
              <a:gd name="T47" fmla="*/ 36 h 161"/>
              <a:gd name="T48" fmla="*/ 354 w 2065"/>
              <a:gd name="T49" fmla="*/ 132 h 161"/>
              <a:gd name="T50" fmla="*/ 382 w 2065"/>
              <a:gd name="T51" fmla="*/ 55 h 161"/>
              <a:gd name="T52" fmla="*/ 1387 w 2065"/>
              <a:gd name="T53" fmla="*/ 84 h 161"/>
              <a:gd name="T54" fmla="*/ 1335 w 2065"/>
              <a:gd name="T55" fmla="*/ 58 h 161"/>
              <a:gd name="T56" fmla="*/ 1834 w 2065"/>
              <a:gd name="T57" fmla="*/ 132 h 161"/>
              <a:gd name="T58" fmla="*/ 1748 w 2065"/>
              <a:gd name="T59" fmla="*/ 34 h 161"/>
              <a:gd name="T60" fmla="*/ 1748 w 2065"/>
              <a:gd name="T61" fmla="*/ 34 h 161"/>
              <a:gd name="T62" fmla="*/ 1773 w 2065"/>
              <a:gd name="T63" fmla="*/ 84 h 161"/>
              <a:gd name="T64" fmla="*/ 1465 w 2065"/>
              <a:gd name="T65" fmla="*/ 109 h 161"/>
              <a:gd name="T66" fmla="*/ 1480 w 2065"/>
              <a:gd name="T67" fmla="*/ 148 h 161"/>
              <a:gd name="T68" fmla="*/ 1442 w 2065"/>
              <a:gd name="T69" fmla="*/ 102 h 161"/>
              <a:gd name="T70" fmla="*/ 1675 w 2065"/>
              <a:gd name="T71" fmla="*/ 37 h 161"/>
              <a:gd name="T72" fmla="*/ 1655 w 2065"/>
              <a:gd name="T73" fmla="*/ 7 h 161"/>
              <a:gd name="T74" fmla="*/ 1648 w 2065"/>
              <a:gd name="T75" fmla="*/ 132 h 161"/>
              <a:gd name="T76" fmla="*/ 1526 w 2065"/>
              <a:gd name="T77" fmla="*/ 36 h 161"/>
              <a:gd name="T78" fmla="*/ 1528 w 2065"/>
              <a:gd name="T79" fmla="*/ 161 h 161"/>
              <a:gd name="T80" fmla="*/ 980 w 2065"/>
              <a:gd name="T81" fmla="*/ 49 h 161"/>
              <a:gd name="T82" fmla="*/ 997 w 2065"/>
              <a:gd name="T83" fmla="*/ 59 h 161"/>
              <a:gd name="T84" fmla="*/ 1250 w 2065"/>
              <a:gd name="T85" fmla="*/ 132 h 161"/>
              <a:gd name="T86" fmla="*/ 1075 w 2065"/>
              <a:gd name="T87" fmla="*/ 49 h 161"/>
              <a:gd name="T88" fmla="*/ 1092 w 2065"/>
              <a:gd name="T89" fmla="*/ 59 h 161"/>
              <a:gd name="T90" fmla="*/ 910 w 2065"/>
              <a:gd name="T91" fmla="*/ 111 h 161"/>
              <a:gd name="T92" fmla="*/ 909 w 2065"/>
              <a:gd name="T93" fmla="*/ 34 h 161"/>
              <a:gd name="T94" fmla="*/ 910 w 2065"/>
              <a:gd name="T95" fmla="*/ 111 h 161"/>
              <a:gd name="T96" fmla="*/ 1962 w 2065"/>
              <a:gd name="T97" fmla="*/ 77 h 161"/>
              <a:gd name="T98" fmla="*/ 1962 w 2065"/>
              <a:gd name="T99" fmla="*/ 132 h 161"/>
              <a:gd name="T100" fmla="*/ 1941 w 2065"/>
              <a:gd name="T101" fmla="*/ 115 h 161"/>
              <a:gd name="T102" fmla="*/ 1193 w 2065"/>
              <a:gd name="T103" fmla="*/ 34 h 161"/>
              <a:gd name="T104" fmla="*/ 1193 w 2065"/>
              <a:gd name="T105" fmla="*/ 34 h 161"/>
              <a:gd name="T106" fmla="*/ 1218 w 2065"/>
              <a:gd name="T107" fmla="*/ 8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65" h="161">
                <a:moveTo>
                  <a:pt x="530" y="34"/>
                </a:moveTo>
                <a:cubicBezTo>
                  <a:pt x="502" y="34"/>
                  <a:pt x="483" y="57"/>
                  <a:pt x="483" y="84"/>
                </a:cubicBezTo>
                <a:cubicBezTo>
                  <a:pt x="483" y="84"/>
                  <a:pt x="483" y="84"/>
                  <a:pt x="483" y="84"/>
                </a:cubicBezTo>
                <a:cubicBezTo>
                  <a:pt x="483" y="114"/>
                  <a:pt x="504" y="134"/>
                  <a:pt x="533" y="134"/>
                </a:cubicBezTo>
                <a:cubicBezTo>
                  <a:pt x="551" y="134"/>
                  <a:pt x="563" y="127"/>
                  <a:pt x="572" y="116"/>
                </a:cubicBezTo>
                <a:cubicBezTo>
                  <a:pt x="557" y="102"/>
                  <a:pt x="557" y="102"/>
                  <a:pt x="557" y="102"/>
                </a:cubicBezTo>
                <a:cubicBezTo>
                  <a:pt x="549" y="109"/>
                  <a:pt x="543" y="112"/>
                  <a:pt x="533" y="112"/>
                </a:cubicBezTo>
                <a:cubicBezTo>
                  <a:pt x="521" y="112"/>
                  <a:pt x="513" y="106"/>
                  <a:pt x="510" y="93"/>
                </a:cubicBezTo>
                <a:cubicBezTo>
                  <a:pt x="577" y="93"/>
                  <a:pt x="577" y="93"/>
                  <a:pt x="577" y="93"/>
                </a:cubicBezTo>
                <a:cubicBezTo>
                  <a:pt x="577" y="91"/>
                  <a:pt x="577" y="88"/>
                  <a:pt x="577" y="86"/>
                </a:cubicBezTo>
                <a:cubicBezTo>
                  <a:pt x="577" y="59"/>
                  <a:pt x="563" y="34"/>
                  <a:pt x="530" y="34"/>
                </a:cubicBezTo>
                <a:close/>
                <a:moveTo>
                  <a:pt x="510" y="76"/>
                </a:moveTo>
                <a:cubicBezTo>
                  <a:pt x="512" y="64"/>
                  <a:pt x="519" y="56"/>
                  <a:pt x="530" y="56"/>
                </a:cubicBezTo>
                <a:cubicBezTo>
                  <a:pt x="542" y="56"/>
                  <a:pt x="549" y="64"/>
                  <a:pt x="551" y="76"/>
                </a:cubicBezTo>
                <a:lnTo>
                  <a:pt x="510" y="76"/>
                </a:lnTo>
                <a:close/>
                <a:moveTo>
                  <a:pt x="610" y="55"/>
                </a:moveTo>
                <a:cubicBezTo>
                  <a:pt x="610" y="36"/>
                  <a:pt x="610" y="36"/>
                  <a:pt x="610" y="36"/>
                </a:cubicBezTo>
                <a:cubicBezTo>
                  <a:pt x="583" y="36"/>
                  <a:pt x="583" y="36"/>
                  <a:pt x="583" y="36"/>
                </a:cubicBezTo>
                <a:cubicBezTo>
                  <a:pt x="583" y="132"/>
                  <a:pt x="583" y="132"/>
                  <a:pt x="583" y="132"/>
                </a:cubicBezTo>
                <a:cubicBezTo>
                  <a:pt x="610" y="132"/>
                  <a:pt x="610" y="132"/>
                  <a:pt x="610" y="132"/>
                </a:cubicBezTo>
                <a:cubicBezTo>
                  <a:pt x="610" y="97"/>
                  <a:pt x="610" y="97"/>
                  <a:pt x="610" y="97"/>
                </a:cubicBezTo>
                <a:cubicBezTo>
                  <a:pt x="610" y="74"/>
                  <a:pt x="621" y="63"/>
                  <a:pt x="640" y="63"/>
                </a:cubicBezTo>
                <a:cubicBezTo>
                  <a:pt x="641" y="63"/>
                  <a:pt x="641" y="63"/>
                  <a:pt x="641" y="63"/>
                </a:cubicBezTo>
                <a:cubicBezTo>
                  <a:pt x="641" y="34"/>
                  <a:pt x="641" y="34"/>
                  <a:pt x="641" y="34"/>
                </a:cubicBezTo>
                <a:cubicBezTo>
                  <a:pt x="625" y="33"/>
                  <a:pt x="616" y="42"/>
                  <a:pt x="610" y="55"/>
                </a:cubicBezTo>
                <a:close/>
                <a:moveTo>
                  <a:pt x="2038" y="1"/>
                </a:moveTo>
                <a:cubicBezTo>
                  <a:pt x="2038" y="132"/>
                  <a:pt x="2038" y="132"/>
                  <a:pt x="2038" y="132"/>
                </a:cubicBezTo>
                <a:cubicBezTo>
                  <a:pt x="2065" y="132"/>
                  <a:pt x="2065" y="132"/>
                  <a:pt x="2065" y="132"/>
                </a:cubicBezTo>
                <a:cubicBezTo>
                  <a:pt x="2065" y="1"/>
                  <a:pt x="2065" y="1"/>
                  <a:pt x="2065" y="1"/>
                </a:cubicBezTo>
                <a:lnTo>
                  <a:pt x="2038" y="1"/>
                </a:lnTo>
                <a:close/>
                <a:moveTo>
                  <a:pt x="733" y="11"/>
                </a:moveTo>
                <a:cubicBezTo>
                  <a:pt x="706" y="11"/>
                  <a:pt x="706" y="11"/>
                  <a:pt x="706" y="11"/>
                </a:cubicBezTo>
                <a:cubicBezTo>
                  <a:pt x="706" y="36"/>
                  <a:pt x="706" y="36"/>
                  <a:pt x="706" y="36"/>
                </a:cubicBezTo>
                <a:cubicBezTo>
                  <a:pt x="694" y="36"/>
                  <a:pt x="694" y="36"/>
                  <a:pt x="694" y="36"/>
                </a:cubicBezTo>
                <a:cubicBezTo>
                  <a:pt x="694" y="59"/>
                  <a:pt x="694" y="59"/>
                  <a:pt x="694" y="59"/>
                </a:cubicBezTo>
                <a:cubicBezTo>
                  <a:pt x="706" y="59"/>
                  <a:pt x="706" y="59"/>
                  <a:pt x="706" y="59"/>
                </a:cubicBezTo>
                <a:cubicBezTo>
                  <a:pt x="706" y="105"/>
                  <a:pt x="706" y="105"/>
                  <a:pt x="706" y="105"/>
                </a:cubicBezTo>
                <a:cubicBezTo>
                  <a:pt x="706" y="127"/>
                  <a:pt x="717" y="134"/>
                  <a:pt x="734" y="134"/>
                </a:cubicBezTo>
                <a:cubicBezTo>
                  <a:pt x="743" y="134"/>
                  <a:pt x="750" y="132"/>
                  <a:pt x="755" y="128"/>
                </a:cubicBezTo>
                <a:cubicBezTo>
                  <a:pt x="755" y="106"/>
                  <a:pt x="755" y="106"/>
                  <a:pt x="755" y="106"/>
                </a:cubicBezTo>
                <a:cubicBezTo>
                  <a:pt x="752" y="108"/>
                  <a:pt x="747" y="110"/>
                  <a:pt x="742" y="110"/>
                </a:cubicBezTo>
                <a:cubicBezTo>
                  <a:pt x="736" y="110"/>
                  <a:pt x="733" y="107"/>
                  <a:pt x="733" y="100"/>
                </a:cubicBezTo>
                <a:cubicBezTo>
                  <a:pt x="733" y="59"/>
                  <a:pt x="733" y="59"/>
                  <a:pt x="733" y="59"/>
                </a:cubicBezTo>
                <a:cubicBezTo>
                  <a:pt x="756" y="59"/>
                  <a:pt x="756" y="59"/>
                  <a:pt x="756" y="59"/>
                </a:cubicBezTo>
                <a:cubicBezTo>
                  <a:pt x="756" y="36"/>
                  <a:pt x="756" y="36"/>
                  <a:pt x="756" y="36"/>
                </a:cubicBezTo>
                <a:cubicBezTo>
                  <a:pt x="733" y="36"/>
                  <a:pt x="733" y="36"/>
                  <a:pt x="733" y="36"/>
                </a:cubicBezTo>
                <a:lnTo>
                  <a:pt x="733" y="11"/>
                </a:lnTo>
                <a:close/>
                <a:moveTo>
                  <a:pt x="1999" y="132"/>
                </a:moveTo>
                <a:cubicBezTo>
                  <a:pt x="2027" y="132"/>
                  <a:pt x="2027" y="132"/>
                  <a:pt x="2027" y="132"/>
                </a:cubicBezTo>
                <a:cubicBezTo>
                  <a:pt x="2027" y="1"/>
                  <a:pt x="2027" y="1"/>
                  <a:pt x="2027" y="1"/>
                </a:cubicBezTo>
                <a:cubicBezTo>
                  <a:pt x="1999" y="1"/>
                  <a:pt x="1999" y="1"/>
                  <a:pt x="1999" y="1"/>
                </a:cubicBezTo>
                <a:lnTo>
                  <a:pt x="1999" y="132"/>
                </a:lnTo>
                <a:close/>
                <a:moveTo>
                  <a:pt x="807" y="34"/>
                </a:moveTo>
                <a:cubicBezTo>
                  <a:pt x="779" y="34"/>
                  <a:pt x="760" y="57"/>
                  <a:pt x="760" y="84"/>
                </a:cubicBezTo>
                <a:cubicBezTo>
                  <a:pt x="760" y="84"/>
                  <a:pt x="760" y="84"/>
                  <a:pt x="760" y="84"/>
                </a:cubicBezTo>
                <a:cubicBezTo>
                  <a:pt x="760" y="114"/>
                  <a:pt x="781" y="134"/>
                  <a:pt x="810" y="134"/>
                </a:cubicBezTo>
                <a:cubicBezTo>
                  <a:pt x="827" y="134"/>
                  <a:pt x="840" y="127"/>
                  <a:pt x="849" y="116"/>
                </a:cubicBezTo>
                <a:cubicBezTo>
                  <a:pt x="834" y="102"/>
                  <a:pt x="834" y="102"/>
                  <a:pt x="834" y="102"/>
                </a:cubicBezTo>
                <a:cubicBezTo>
                  <a:pt x="826" y="109"/>
                  <a:pt x="820" y="112"/>
                  <a:pt x="810" y="112"/>
                </a:cubicBezTo>
                <a:cubicBezTo>
                  <a:pt x="798" y="112"/>
                  <a:pt x="790" y="106"/>
                  <a:pt x="787" y="93"/>
                </a:cubicBezTo>
                <a:cubicBezTo>
                  <a:pt x="854" y="93"/>
                  <a:pt x="854" y="93"/>
                  <a:pt x="854" y="93"/>
                </a:cubicBezTo>
                <a:cubicBezTo>
                  <a:pt x="854" y="91"/>
                  <a:pt x="854" y="88"/>
                  <a:pt x="854" y="86"/>
                </a:cubicBezTo>
                <a:cubicBezTo>
                  <a:pt x="854" y="59"/>
                  <a:pt x="839" y="34"/>
                  <a:pt x="807" y="34"/>
                </a:cubicBezTo>
                <a:close/>
                <a:moveTo>
                  <a:pt x="787" y="76"/>
                </a:moveTo>
                <a:cubicBezTo>
                  <a:pt x="789" y="64"/>
                  <a:pt x="796" y="56"/>
                  <a:pt x="807" y="56"/>
                </a:cubicBezTo>
                <a:cubicBezTo>
                  <a:pt x="819" y="56"/>
                  <a:pt x="826" y="64"/>
                  <a:pt x="828" y="76"/>
                </a:cubicBezTo>
                <a:lnTo>
                  <a:pt x="787" y="76"/>
                </a:lnTo>
                <a:close/>
                <a:moveTo>
                  <a:pt x="220" y="34"/>
                </a:moveTo>
                <a:cubicBezTo>
                  <a:pt x="207" y="34"/>
                  <a:pt x="197" y="39"/>
                  <a:pt x="189" y="49"/>
                </a:cubicBezTo>
                <a:cubicBezTo>
                  <a:pt x="184" y="40"/>
                  <a:pt x="174" y="34"/>
                  <a:pt x="161" y="34"/>
                </a:cubicBezTo>
                <a:cubicBezTo>
                  <a:pt x="148" y="34"/>
                  <a:pt x="139" y="41"/>
                  <a:pt x="133" y="50"/>
                </a:cubicBezTo>
                <a:cubicBezTo>
                  <a:pt x="133" y="36"/>
                  <a:pt x="133" y="36"/>
                  <a:pt x="133" y="36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6" y="132"/>
                  <a:pt x="106" y="132"/>
                  <a:pt x="106" y="132"/>
                </a:cubicBezTo>
                <a:cubicBezTo>
                  <a:pt x="133" y="132"/>
                  <a:pt x="133" y="132"/>
                  <a:pt x="133" y="132"/>
                </a:cubicBezTo>
                <a:cubicBezTo>
                  <a:pt x="133" y="78"/>
                  <a:pt x="133" y="78"/>
                  <a:pt x="133" y="78"/>
                </a:cubicBezTo>
                <a:cubicBezTo>
                  <a:pt x="133" y="65"/>
                  <a:pt x="139" y="59"/>
                  <a:pt x="150" y="59"/>
                </a:cubicBezTo>
                <a:cubicBezTo>
                  <a:pt x="160" y="59"/>
                  <a:pt x="166" y="65"/>
                  <a:pt x="166" y="78"/>
                </a:cubicBezTo>
                <a:cubicBezTo>
                  <a:pt x="166" y="132"/>
                  <a:pt x="166" y="132"/>
                  <a:pt x="166" y="132"/>
                </a:cubicBezTo>
                <a:cubicBezTo>
                  <a:pt x="193" y="132"/>
                  <a:pt x="193" y="132"/>
                  <a:pt x="193" y="132"/>
                </a:cubicBezTo>
                <a:cubicBezTo>
                  <a:pt x="193" y="78"/>
                  <a:pt x="193" y="78"/>
                  <a:pt x="193" y="78"/>
                </a:cubicBezTo>
                <a:cubicBezTo>
                  <a:pt x="193" y="65"/>
                  <a:pt x="199" y="59"/>
                  <a:pt x="209" y="59"/>
                </a:cubicBezTo>
                <a:cubicBezTo>
                  <a:pt x="220" y="59"/>
                  <a:pt x="225" y="65"/>
                  <a:pt x="225" y="78"/>
                </a:cubicBezTo>
                <a:cubicBezTo>
                  <a:pt x="225" y="132"/>
                  <a:pt x="225" y="132"/>
                  <a:pt x="225" y="132"/>
                </a:cubicBezTo>
                <a:cubicBezTo>
                  <a:pt x="253" y="132"/>
                  <a:pt x="253" y="132"/>
                  <a:pt x="253" y="132"/>
                </a:cubicBezTo>
                <a:cubicBezTo>
                  <a:pt x="253" y="69"/>
                  <a:pt x="253" y="69"/>
                  <a:pt x="253" y="69"/>
                </a:cubicBezTo>
                <a:cubicBezTo>
                  <a:pt x="253" y="46"/>
                  <a:pt x="240" y="34"/>
                  <a:pt x="220" y="34"/>
                </a:cubicBezTo>
                <a:close/>
                <a:moveTo>
                  <a:pt x="59" y="57"/>
                </a:moveTo>
                <a:cubicBezTo>
                  <a:pt x="38" y="51"/>
                  <a:pt x="32" y="49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34"/>
                  <a:pt x="38" y="29"/>
                  <a:pt x="48" y="29"/>
                </a:cubicBezTo>
                <a:cubicBezTo>
                  <a:pt x="59" y="29"/>
                  <a:pt x="70" y="34"/>
                  <a:pt x="81" y="41"/>
                </a:cubicBezTo>
                <a:cubicBezTo>
                  <a:pt x="95" y="21"/>
                  <a:pt x="95" y="21"/>
                  <a:pt x="95" y="21"/>
                </a:cubicBezTo>
                <a:cubicBezTo>
                  <a:pt x="83" y="10"/>
                  <a:pt x="67" y="5"/>
                  <a:pt x="49" y="5"/>
                </a:cubicBezTo>
                <a:cubicBezTo>
                  <a:pt x="23" y="5"/>
                  <a:pt x="5" y="20"/>
                  <a:pt x="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68"/>
                  <a:pt x="21" y="75"/>
                  <a:pt x="46" y="81"/>
                </a:cubicBezTo>
                <a:cubicBezTo>
                  <a:pt x="67" y="87"/>
                  <a:pt x="72" y="90"/>
                  <a:pt x="72" y="97"/>
                </a:cubicBezTo>
                <a:cubicBezTo>
                  <a:pt x="72" y="98"/>
                  <a:pt x="72" y="98"/>
                  <a:pt x="72" y="98"/>
                </a:cubicBezTo>
                <a:cubicBezTo>
                  <a:pt x="72" y="105"/>
                  <a:pt x="65" y="109"/>
                  <a:pt x="54" y="109"/>
                </a:cubicBezTo>
                <a:cubicBezTo>
                  <a:pt x="39" y="109"/>
                  <a:pt x="27" y="104"/>
                  <a:pt x="16" y="94"/>
                </a:cubicBezTo>
                <a:cubicBezTo>
                  <a:pt x="0" y="114"/>
                  <a:pt x="0" y="114"/>
                  <a:pt x="0" y="114"/>
                </a:cubicBezTo>
                <a:cubicBezTo>
                  <a:pt x="15" y="127"/>
                  <a:pt x="34" y="134"/>
                  <a:pt x="53" y="134"/>
                </a:cubicBezTo>
                <a:cubicBezTo>
                  <a:pt x="80" y="134"/>
                  <a:pt x="99" y="120"/>
                  <a:pt x="99" y="95"/>
                </a:cubicBezTo>
                <a:cubicBezTo>
                  <a:pt x="99" y="95"/>
                  <a:pt x="99" y="95"/>
                  <a:pt x="99" y="95"/>
                </a:cubicBezTo>
                <a:cubicBezTo>
                  <a:pt x="99" y="73"/>
                  <a:pt x="85" y="63"/>
                  <a:pt x="59" y="57"/>
                </a:cubicBezTo>
                <a:close/>
                <a:moveTo>
                  <a:pt x="304" y="35"/>
                </a:moveTo>
                <a:cubicBezTo>
                  <a:pt x="287" y="35"/>
                  <a:pt x="277" y="38"/>
                  <a:pt x="266" y="43"/>
                </a:cubicBezTo>
                <a:cubicBezTo>
                  <a:pt x="273" y="63"/>
                  <a:pt x="273" y="63"/>
                  <a:pt x="273" y="63"/>
                </a:cubicBezTo>
                <a:cubicBezTo>
                  <a:pt x="282" y="60"/>
                  <a:pt x="289" y="58"/>
                  <a:pt x="300" y="58"/>
                </a:cubicBezTo>
                <a:cubicBezTo>
                  <a:pt x="313" y="58"/>
                  <a:pt x="320" y="64"/>
                  <a:pt x="320" y="76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14" y="75"/>
                  <a:pt x="307" y="73"/>
                  <a:pt x="297" y="73"/>
                </a:cubicBezTo>
                <a:cubicBezTo>
                  <a:pt x="274" y="73"/>
                  <a:pt x="258" y="83"/>
                  <a:pt x="258" y="104"/>
                </a:cubicBezTo>
                <a:cubicBezTo>
                  <a:pt x="258" y="104"/>
                  <a:pt x="258" y="104"/>
                  <a:pt x="258" y="104"/>
                </a:cubicBezTo>
                <a:cubicBezTo>
                  <a:pt x="258" y="123"/>
                  <a:pt x="273" y="134"/>
                  <a:pt x="291" y="134"/>
                </a:cubicBezTo>
                <a:cubicBezTo>
                  <a:pt x="304" y="134"/>
                  <a:pt x="314" y="129"/>
                  <a:pt x="320" y="122"/>
                </a:cubicBezTo>
                <a:cubicBezTo>
                  <a:pt x="320" y="132"/>
                  <a:pt x="320" y="132"/>
                  <a:pt x="320" y="132"/>
                </a:cubicBezTo>
                <a:cubicBezTo>
                  <a:pt x="347" y="132"/>
                  <a:pt x="347" y="132"/>
                  <a:pt x="347" y="132"/>
                </a:cubicBezTo>
                <a:cubicBezTo>
                  <a:pt x="347" y="76"/>
                  <a:pt x="347" y="76"/>
                  <a:pt x="347" y="76"/>
                </a:cubicBezTo>
                <a:cubicBezTo>
                  <a:pt x="347" y="63"/>
                  <a:pt x="343" y="53"/>
                  <a:pt x="336" y="46"/>
                </a:cubicBezTo>
                <a:cubicBezTo>
                  <a:pt x="329" y="39"/>
                  <a:pt x="319" y="35"/>
                  <a:pt x="304" y="35"/>
                </a:cubicBezTo>
                <a:close/>
                <a:moveTo>
                  <a:pt x="321" y="98"/>
                </a:moveTo>
                <a:cubicBezTo>
                  <a:pt x="321" y="108"/>
                  <a:pt x="312" y="115"/>
                  <a:pt x="299" y="115"/>
                </a:cubicBezTo>
                <a:cubicBezTo>
                  <a:pt x="291" y="115"/>
                  <a:pt x="285" y="111"/>
                  <a:pt x="285" y="103"/>
                </a:cubicBezTo>
                <a:cubicBezTo>
                  <a:pt x="285" y="103"/>
                  <a:pt x="285" y="103"/>
                  <a:pt x="285" y="103"/>
                </a:cubicBezTo>
                <a:cubicBezTo>
                  <a:pt x="285" y="94"/>
                  <a:pt x="292" y="90"/>
                  <a:pt x="303" y="90"/>
                </a:cubicBezTo>
                <a:cubicBezTo>
                  <a:pt x="310" y="90"/>
                  <a:pt x="316" y="91"/>
                  <a:pt x="321" y="93"/>
                </a:cubicBezTo>
                <a:lnTo>
                  <a:pt x="321" y="98"/>
                </a:lnTo>
                <a:close/>
                <a:moveTo>
                  <a:pt x="457" y="11"/>
                </a:moveTo>
                <a:cubicBezTo>
                  <a:pt x="429" y="11"/>
                  <a:pt x="429" y="11"/>
                  <a:pt x="429" y="11"/>
                </a:cubicBezTo>
                <a:cubicBezTo>
                  <a:pt x="429" y="36"/>
                  <a:pt x="429" y="36"/>
                  <a:pt x="429" y="36"/>
                </a:cubicBezTo>
                <a:cubicBezTo>
                  <a:pt x="418" y="36"/>
                  <a:pt x="418" y="36"/>
                  <a:pt x="418" y="36"/>
                </a:cubicBezTo>
                <a:cubicBezTo>
                  <a:pt x="418" y="59"/>
                  <a:pt x="418" y="59"/>
                  <a:pt x="418" y="59"/>
                </a:cubicBezTo>
                <a:cubicBezTo>
                  <a:pt x="429" y="59"/>
                  <a:pt x="429" y="59"/>
                  <a:pt x="429" y="59"/>
                </a:cubicBezTo>
                <a:cubicBezTo>
                  <a:pt x="429" y="105"/>
                  <a:pt x="429" y="105"/>
                  <a:pt x="429" y="105"/>
                </a:cubicBezTo>
                <a:cubicBezTo>
                  <a:pt x="429" y="127"/>
                  <a:pt x="441" y="134"/>
                  <a:pt x="457" y="134"/>
                </a:cubicBezTo>
                <a:cubicBezTo>
                  <a:pt x="466" y="134"/>
                  <a:pt x="473" y="132"/>
                  <a:pt x="479" y="128"/>
                </a:cubicBezTo>
                <a:cubicBezTo>
                  <a:pt x="479" y="106"/>
                  <a:pt x="479" y="106"/>
                  <a:pt x="479" y="106"/>
                </a:cubicBezTo>
                <a:cubicBezTo>
                  <a:pt x="475" y="108"/>
                  <a:pt x="470" y="110"/>
                  <a:pt x="465" y="110"/>
                </a:cubicBezTo>
                <a:cubicBezTo>
                  <a:pt x="459" y="110"/>
                  <a:pt x="457" y="107"/>
                  <a:pt x="457" y="100"/>
                </a:cubicBezTo>
                <a:cubicBezTo>
                  <a:pt x="457" y="59"/>
                  <a:pt x="457" y="59"/>
                  <a:pt x="457" y="59"/>
                </a:cubicBezTo>
                <a:cubicBezTo>
                  <a:pt x="479" y="59"/>
                  <a:pt x="479" y="59"/>
                  <a:pt x="479" y="59"/>
                </a:cubicBezTo>
                <a:cubicBezTo>
                  <a:pt x="479" y="36"/>
                  <a:pt x="479" y="36"/>
                  <a:pt x="479" y="36"/>
                </a:cubicBezTo>
                <a:cubicBezTo>
                  <a:pt x="457" y="36"/>
                  <a:pt x="457" y="36"/>
                  <a:pt x="457" y="36"/>
                </a:cubicBezTo>
                <a:lnTo>
                  <a:pt x="457" y="11"/>
                </a:lnTo>
                <a:close/>
                <a:moveTo>
                  <a:pt x="382" y="55"/>
                </a:moveTo>
                <a:cubicBezTo>
                  <a:pt x="382" y="36"/>
                  <a:pt x="382" y="36"/>
                  <a:pt x="382" y="36"/>
                </a:cubicBezTo>
                <a:cubicBezTo>
                  <a:pt x="354" y="36"/>
                  <a:pt x="354" y="36"/>
                  <a:pt x="354" y="36"/>
                </a:cubicBezTo>
                <a:cubicBezTo>
                  <a:pt x="354" y="132"/>
                  <a:pt x="354" y="132"/>
                  <a:pt x="354" y="132"/>
                </a:cubicBezTo>
                <a:cubicBezTo>
                  <a:pt x="382" y="132"/>
                  <a:pt x="382" y="132"/>
                  <a:pt x="382" y="132"/>
                </a:cubicBezTo>
                <a:cubicBezTo>
                  <a:pt x="382" y="97"/>
                  <a:pt x="382" y="97"/>
                  <a:pt x="382" y="97"/>
                </a:cubicBezTo>
                <a:cubicBezTo>
                  <a:pt x="382" y="74"/>
                  <a:pt x="393" y="63"/>
                  <a:pt x="411" y="63"/>
                </a:cubicBezTo>
                <a:cubicBezTo>
                  <a:pt x="412" y="63"/>
                  <a:pt x="412" y="63"/>
                  <a:pt x="412" y="63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396" y="33"/>
                  <a:pt x="387" y="42"/>
                  <a:pt x="382" y="55"/>
                </a:cubicBezTo>
                <a:close/>
                <a:moveTo>
                  <a:pt x="1335" y="34"/>
                </a:moveTo>
                <a:cubicBezTo>
                  <a:pt x="1305" y="34"/>
                  <a:pt x="1283" y="56"/>
                  <a:pt x="1283" y="84"/>
                </a:cubicBezTo>
                <a:cubicBezTo>
                  <a:pt x="1283" y="84"/>
                  <a:pt x="1283" y="84"/>
                  <a:pt x="1283" y="84"/>
                </a:cubicBezTo>
                <a:cubicBezTo>
                  <a:pt x="1283" y="112"/>
                  <a:pt x="1305" y="134"/>
                  <a:pt x="1335" y="134"/>
                </a:cubicBezTo>
                <a:cubicBezTo>
                  <a:pt x="1365" y="134"/>
                  <a:pt x="1387" y="112"/>
                  <a:pt x="1387" y="84"/>
                </a:cubicBezTo>
                <a:cubicBezTo>
                  <a:pt x="1387" y="84"/>
                  <a:pt x="1387" y="84"/>
                  <a:pt x="1387" y="84"/>
                </a:cubicBezTo>
                <a:cubicBezTo>
                  <a:pt x="1387" y="56"/>
                  <a:pt x="1365" y="34"/>
                  <a:pt x="1335" y="34"/>
                </a:cubicBezTo>
                <a:close/>
                <a:moveTo>
                  <a:pt x="1360" y="84"/>
                </a:moveTo>
                <a:cubicBezTo>
                  <a:pt x="1360" y="99"/>
                  <a:pt x="1351" y="111"/>
                  <a:pt x="1335" y="111"/>
                </a:cubicBezTo>
                <a:cubicBezTo>
                  <a:pt x="1320" y="111"/>
                  <a:pt x="1310" y="98"/>
                  <a:pt x="1310" y="84"/>
                </a:cubicBezTo>
                <a:cubicBezTo>
                  <a:pt x="1310" y="84"/>
                  <a:pt x="1310" y="84"/>
                  <a:pt x="1310" y="84"/>
                </a:cubicBezTo>
                <a:cubicBezTo>
                  <a:pt x="1310" y="70"/>
                  <a:pt x="1319" y="58"/>
                  <a:pt x="1335" y="58"/>
                </a:cubicBezTo>
                <a:cubicBezTo>
                  <a:pt x="1350" y="58"/>
                  <a:pt x="1360" y="70"/>
                  <a:pt x="1360" y="84"/>
                </a:cubicBezTo>
                <a:close/>
                <a:moveTo>
                  <a:pt x="1834" y="55"/>
                </a:moveTo>
                <a:cubicBezTo>
                  <a:pt x="1834" y="36"/>
                  <a:pt x="1834" y="36"/>
                  <a:pt x="1834" y="36"/>
                </a:cubicBezTo>
                <a:cubicBezTo>
                  <a:pt x="1807" y="36"/>
                  <a:pt x="1807" y="36"/>
                  <a:pt x="1807" y="36"/>
                </a:cubicBezTo>
                <a:cubicBezTo>
                  <a:pt x="1807" y="132"/>
                  <a:pt x="1807" y="132"/>
                  <a:pt x="1807" y="132"/>
                </a:cubicBezTo>
                <a:cubicBezTo>
                  <a:pt x="1834" y="132"/>
                  <a:pt x="1834" y="132"/>
                  <a:pt x="1834" y="132"/>
                </a:cubicBezTo>
                <a:cubicBezTo>
                  <a:pt x="1834" y="97"/>
                  <a:pt x="1834" y="97"/>
                  <a:pt x="1834" y="97"/>
                </a:cubicBezTo>
                <a:cubicBezTo>
                  <a:pt x="1834" y="74"/>
                  <a:pt x="1845" y="63"/>
                  <a:pt x="1863" y="63"/>
                </a:cubicBezTo>
                <a:cubicBezTo>
                  <a:pt x="1865" y="63"/>
                  <a:pt x="1865" y="63"/>
                  <a:pt x="1865" y="63"/>
                </a:cubicBezTo>
                <a:cubicBezTo>
                  <a:pt x="1865" y="34"/>
                  <a:pt x="1865" y="34"/>
                  <a:pt x="1865" y="34"/>
                </a:cubicBezTo>
                <a:cubicBezTo>
                  <a:pt x="1848" y="33"/>
                  <a:pt x="1839" y="42"/>
                  <a:pt x="1834" y="55"/>
                </a:cubicBezTo>
                <a:close/>
                <a:moveTo>
                  <a:pt x="1748" y="34"/>
                </a:moveTo>
                <a:cubicBezTo>
                  <a:pt x="1718" y="34"/>
                  <a:pt x="1696" y="56"/>
                  <a:pt x="1696" y="84"/>
                </a:cubicBezTo>
                <a:cubicBezTo>
                  <a:pt x="1696" y="84"/>
                  <a:pt x="1696" y="84"/>
                  <a:pt x="1696" y="84"/>
                </a:cubicBezTo>
                <a:cubicBezTo>
                  <a:pt x="1696" y="112"/>
                  <a:pt x="1718" y="134"/>
                  <a:pt x="1748" y="134"/>
                </a:cubicBezTo>
                <a:cubicBezTo>
                  <a:pt x="1778" y="134"/>
                  <a:pt x="1800" y="112"/>
                  <a:pt x="1800" y="84"/>
                </a:cubicBezTo>
                <a:cubicBezTo>
                  <a:pt x="1800" y="84"/>
                  <a:pt x="1800" y="84"/>
                  <a:pt x="1800" y="84"/>
                </a:cubicBezTo>
                <a:cubicBezTo>
                  <a:pt x="1800" y="56"/>
                  <a:pt x="1778" y="34"/>
                  <a:pt x="1748" y="34"/>
                </a:cubicBezTo>
                <a:close/>
                <a:moveTo>
                  <a:pt x="1773" y="84"/>
                </a:moveTo>
                <a:cubicBezTo>
                  <a:pt x="1773" y="99"/>
                  <a:pt x="1764" y="111"/>
                  <a:pt x="1748" y="111"/>
                </a:cubicBezTo>
                <a:cubicBezTo>
                  <a:pt x="1733" y="111"/>
                  <a:pt x="1723" y="98"/>
                  <a:pt x="1723" y="84"/>
                </a:cubicBezTo>
                <a:cubicBezTo>
                  <a:pt x="1723" y="84"/>
                  <a:pt x="1723" y="84"/>
                  <a:pt x="1723" y="84"/>
                </a:cubicBezTo>
                <a:cubicBezTo>
                  <a:pt x="1723" y="70"/>
                  <a:pt x="1732" y="58"/>
                  <a:pt x="1748" y="58"/>
                </a:cubicBezTo>
                <a:cubicBezTo>
                  <a:pt x="1763" y="58"/>
                  <a:pt x="1773" y="70"/>
                  <a:pt x="1773" y="84"/>
                </a:cubicBezTo>
                <a:close/>
                <a:moveTo>
                  <a:pt x="1465" y="48"/>
                </a:moveTo>
                <a:cubicBezTo>
                  <a:pt x="1458" y="40"/>
                  <a:pt x="1449" y="34"/>
                  <a:pt x="1434" y="34"/>
                </a:cubicBezTo>
                <a:cubicBezTo>
                  <a:pt x="1412" y="34"/>
                  <a:pt x="1391" y="50"/>
                  <a:pt x="1391" y="79"/>
                </a:cubicBezTo>
                <a:cubicBezTo>
                  <a:pt x="1391" y="79"/>
                  <a:pt x="1391" y="79"/>
                  <a:pt x="1391" y="79"/>
                </a:cubicBezTo>
                <a:cubicBezTo>
                  <a:pt x="1391" y="108"/>
                  <a:pt x="1412" y="124"/>
                  <a:pt x="1434" y="124"/>
                </a:cubicBezTo>
                <a:cubicBezTo>
                  <a:pt x="1448" y="124"/>
                  <a:pt x="1457" y="118"/>
                  <a:pt x="1465" y="109"/>
                </a:cubicBezTo>
                <a:cubicBezTo>
                  <a:pt x="1465" y="113"/>
                  <a:pt x="1465" y="113"/>
                  <a:pt x="1465" y="113"/>
                </a:cubicBezTo>
                <a:cubicBezTo>
                  <a:pt x="1465" y="130"/>
                  <a:pt x="1457" y="139"/>
                  <a:pt x="1438" y="139"/>
                </a:cubicBezTo>
                <a:cubicBezTo>
                  <a:pt x="1425" y="139"/>
                  <a:pt x="1415" y="136"/>
                  <a:pt x="1405" y="131"/>
                </a:cubicBezTo>
                <a:cubicBezTo>
                  <a:pt x="1396" y="151"/>
                  <a:pt x="1396" y="151"/>
                  <a:pt x="1396" y="151"/>
                </a:cubicBezTo>
                <a:cubicBezTo>
                  <a:pt x="1408" y="158"/>
                  <a:pt x="1423" y="161"/>
                  <a:pt x="1439" y="161"/>
                </a:cubicBezTo>
                <a:cubicBezTo>
                  <a:pt x="1457" y="161"/>
                  <a:pt x="1471" y="157"/>
                  <a:pt x="1480" y="148"/>
                </a:cubicBezTo>
                <a:cubicBezTo>
                  <a:pt x="1488" y="140"/>
                  <a:pt x="1492" y="128"/>
                  <a:pt x="1492" y="110"/>
                </a:cubicBezTo>
                <a:cubicBezTo>
                  <a:pt x="1492" y="36"/>
                  <a:pt x="1492" y="36"/>
                  <a:pt x="1492" y="36"/>
                </a:cubicBezTo>
                <a:cubicBezTo>
                  <a:pt x="1465" y="36"/>
                  <a:pt x="1465" y="36"/>
                  <a:pt x="1465" y="36"/>
                </a:cubicBezTo>
                <a:lnTo>
                  <a:pt x="1465" y="48"/>
                </a:lnTo>
                <a:close/>
                <a:moveTo>
                  <a:pt x="1465" y="79"/>
                </a:moveTo>
                <a:cubicBezTo>
                  <a:pt x="1465" y="92"/>
                  <a:pt x="1455" y="102"/>
                  <a:pt x="1442" y="102"/>
                </a:cubicBezTo>
                <a:cubicBezTo>
                  <a:pt x="1429" y="102"/>
                  <a:pt x="1419" y="93"/>
                  <a:pt x="1419" y="79"/>
                </a:cubicBezTo>
                <a:cubicBezTo>
                  <a:pt x="1419" y="79"/>
                  <a:pt x="1419" y="79"/>
                  <a:pt x="1419" y="79"/>
                </a:cubicBezTo>
                <a:cubicBezTo>
                  <a:pt x="1419" y="66"/>
                  <a:pt x="1429" y="57"/>
                  <a:pt x="1442" y="57"/>
                </a:cubicBezTo>
                <a:cubicBezTo>
                  <a:pt x="1455" y="57"/>
                  <a:pt x="1465" y="66"/>
                  <a:pt x="1465" y="79"/>
                </a:cubicBezTo>
                <a:close/>
                <a:moveTo>
                  <a:pt x="1697" y="37"/>
                </a:moveTo>
                <a:cubicBezTo>
                  <a:pt x="1675" y="37"/>
                  <a:pt x="1675" y="37"/>
                  <a:pt x="1675" y="37"/>
                </a:cubicBezTo>
                <a:cubicBezTo>
                  <a:pt x="1675" y="33"/>
                  <a:pt x="1675" y="33"/>
                  <a:pt x="1675" y="33"/>
                </a:cubicBezTo>
                <a:cubicBezTo>
                  <a:pt x="1675" y="26"/>
                  <a:pt x="1678" y="23"/>
                  <a:pt x="1684" y="23"/>
                </a:cubicBezTo>
                <a:cubicBezTo>
                  <a:pt x="1689" y="23"/>
                  <a:pt x="1693" y="24"/>
                  <a:pt x="1697" y="25"/>
                </a:cubicBezTo>
                <a:cubicBezTo>
                  <a:pt x="1697" y="2"/>
                  <a:pt x="1697" y="2"/>
                  <a:pt x="1697" y="2"/>
                </a:cubicBezTo>
                <a:cubicBezTo>
                  <a:pt x="1692" y="1"/>
                  <a:pt x="1686" y="0"/>
                  <a:pt x="1677" y="0"/>
                </a:cubicBezTo>
                <a:cubicBezTo>
                  <a:pt x="1668" y="0"/>
                  <a:pt x="1660" y="2"/>
                  <a:pt x="1655" y="7"/>
                </a:cubicBezTo>
                <a:cubicBezTo>
                  <a:pt x="1650" y="12"/>
                  <a:pt x="1648" y="20"/>
                  <a:pt x="1648" y="31"/>
                </a:cubicBezTo>
                <a:cubicBezTo>
                  <a:pt x="1648" y="37"/>
                  <a:pt x="1648" y="37"/>
                  <a:pt x="1648" y="37"/>
                </a:cubicBezTo>
                <a:cubicBezTo>
                  <a:pt x="1636" y="37"/>
                  <a:pt x="1636" y="37"/>
                  <a:pt x="1636" y="37"/>
                </a:cubicBezTo>
                <a:cubicBezTo>
                  <a:pt x="1636" y="59"/>
                  <a:pt x="1636" y="59"/>
                  <a:pt x="1636" y="59"/>
                </a:cubicBezTo>
                <a:cubicBezTo>
                  <a:pt x="1648" y="59"/>
                  <a:pt x="1648" y="59"/>
                  <a:pt x="1648" y="59"/>
                </a:cubicBezTo>
                <a:cubicBezTo>
                  <a:pt x="1648" y="132"/>
                  <a:pt x="1648" y="132"/>
                  <a:pt x="1648" y="132"/>
                </a:cubicBezTo>
                <a:cubicBezTo>
                  <a:pt x="1675" y="132"/>
                  <a:pt x="1675" y="132"/>
                  <a:pt x="1675" y="132"/>
                </a:cubicBezTo>
                <a:cubicBezTo>
                  <a:pt x="1675" y="59"/>
                  <a:pt x="1675" y="59"/>
                  <a:pt x="1675" y="59"/>
                </a:cubicBezTo>
                <a:cubicBezTo>
                  <a:pt x="1697" y="59"/>
                  <a:pt x="1697" y="59"/>
                  <a:pt x="1697" y="59"/>
                </a:cubicBezTo>
                <a:lnTo>
                  <a:pt x="1697" y="37"/>
                </a:lnTo>
                <a:close/>
                <a:moveTo>
                  <a:pt x="1548" y="101"/>
                </a:moveTo>
                <a:cubicBezTo>
                  <a:pt x="1526" y="36"/>
                  <a:pt x="1526" y="36"/>
                  <a:pt x="1526" y="36"/>
                </a:cubicBezTo>
                <a:cubicBezTo>
                  <a:pt x="1497" y="36"/>
                  <a:pt x="1497" y="36"/>
                  <a:pt x="1497" y="36"/>
                </a:cubicBezTo>
                <a:cubicBezTo>
                  <a:pt x="1535" y="132"/>
                  <a:pt x="1535" y="132"/>
                  <a:pt x="1535" y="132"/>
                </a:cubicBezTo>
                <a:cubicBezTo>
                  <a:pt x="1532" y="137"/>
                  <a:pt x="1530" y="139"/>
                  <a:pt x="1525" y="139"/>
                </a:cubicBezTo>
                <a:cubicBezTo>
                  <a:pt x="1521" y="139"/>
                  <a:pt x="1517" y="137"/>
                  <a:pt x="1513" y="135"/>
                </a:cubicBezTo>
                <a:cubicBezTo>
                  <a:pt x="1504" y="155"/>
                  <a:pt x="1504" y="155"/>
                  <a:pt x="1504" y="155"/>
                </a:cubicBezTo>
                <a:cubicBezTo>
                  <a:pt x="1511" y="159"/>
                  <a:pt x="1519" y="161"/>
                  <a:pt x="1528" y="161"/>
                </a:cubicBezTo>
                <a:cubicBezTo>
                  <a:pt x="1545" y="161"/>
                  <a:pt x="1553" y="154"/>
                  <a:pt x="1560" y="134"/>
                </a:cubicBezTo>
                <a:cubicBezTo>
                  <a:pt x="1597" y="36"/>
                  <a:pt x="1597" y="36"/>
                  <a:pt x="1597" y="36"/>
                </a:cubicBezTo>
                <a:cubicBezTo>
                  <a:pt x="1569" y="36"/>
                  <a:pt x="1569" y="36"/>
                  <a:pt x="1569" y="36"/>
                </a:cubicBezTo>
                <a:lnTo>
                  <a:pt x="1548" y="101"/>
                </a:lnTo>
                <a:close/>
                <a:moveTo>
                  <a:pt x="1008" y="34"/>
                </a:moveTo>
                <a:cubicBezTo>
                  <a:pt x="994" y="34"/>
                  <a:pt x="986" y="41"/>
                  <a:pt x="980" y="49"/>
                </a:cubicBezTo>
                <a:cubicBezTo>
                  <a:pt x="980" y="1"/>
                  <a:pt x="980" y="1"/>
                  <a:pt x="980" y="1"/>
                </a:cubicBezTo>
                <a:cubicBezTo>
                  <a:pt x="952" y="1"/>
                  <a:pt x="952" y="1"/>
                  <a:pt x="952" y="1"/>
                </a:cubicBezTo>
                <a:cubicBezTo>
                  <a:pt x="952" y="132"/>
                  <a:pt x="952" y="132"/>
                  <a:pt x="952" y="132"/>
                </a:cubicBezTo>
                <a:cubicBezTo>
                  <a:pt x="980" y="132"/>
                  <a:pt x="980" y="132"/>
                  <a:pt x="980" y="132"/>
                </a:cubicBezTo>
                <a:cubicBezTo>
                  <a:pt x="980" y="78"/>
                  <a:pt x="980" y="78"/>
                  <a:pt x="980" y="78"/>
                </a:cubicBezTo>
                <a:cubicBezTo>
                  <a:pt x="980" y="65"/>
                  <a:pt x="986" y="59"/>
                  <a:pt x="997" y="59"/>
                </a:cubicBezTo>
                <a:cubicBezTo>
                  <a:pt x="1007" y="59"/>
                  <a:pt x="1013" y="65"/>
                  <a:pt x="1013" y="78"/>
                </a:cubicBezTo>
                <a:cubicBezTo>
                  <a:pt x="1013" y="132"/>
                  <a:pt x="1013" y="132"/>
                  <a:pt x="1013" y="132"/>
                </a:cubicBezTo>
                <a:cubicBezTo>
                  <a:pt x="1040" y="132"/>
                  <a:pt x="1040" y="132"/>
                  <a:pt x="1040" y="132"/>
                </a:cubicBezTo>
                <a:cubicBezTo>
                  <a:pt x="1040" y="70"/>
                  <a:pt x="1040" y="70"/>
                  <a:pt x="1040" y="70"/>
                </a:cubicBezTo>
                <a:cubicBezTo>
                  <a:pt x="1040" y="48"/>
                  <a:pt x="1028" y="34"/>
                  <a:pt x="1008" y="34"/>
                </a:cubicBezTo>
                <a:close/>
                <a:moveTo>
                  <a:pt x="1250" y="132"/>
                </a:moveTo>
                <a:cubicBezTo>
                  <a:pt x="1278" y="132"/>
                  <a:pt x="1278" y="132"/>
                  <a:pt x="1278" y="132"/>
                </a:cubicBezTo>
                <a:cubicBezTo>
                  <a:pt x="1278" y="1"/>
                  <a:pt x="1278" y="1"/>
                  <a:pt x="1278" y="1"/>
                </a:cubicBezTo>
                <a:cubicBezTo>
                  <a:pt x="1250" y="1"/>
                  <a:pt x="1250" y="1"/>
                  <a:pt x="1250" y="1"/>
                </a:cubicBezTo>
                <a:lnTo>
                  <a:pt x="1250" y="132"/>
                </a:lnTo>
                <a:close/>
                <a:moveTo>
                  <a:pt x="1103" y="34"/>
                </a:moveTo>
                <a:cubicBezTo>
                  <a:pt x="1089" y="34"/>
                  <a:pt x="1081" y="41"/>
                  <a:pt x="1075" y="49"/>
                </a:cubicBezTo>
                <a:cubicBezTo>
                  <a:pt x="1075" y="36"/>
                  <a:pt x="1075" y="36"/>
                  <a:pt x="1075" y="36"/>
                </a:cubicBezTo>
                <a:cubicBezTo>
                  <a:pt x="1047" y="36"/>
                  <a:pt x="1047" y="36"/>
                  <a:pt x="1047" y="36"/>
                </a:cubicBezTo>
                <a:cubicBezTo>
                  <a:pt x="1047" y="132"/>
                  <a:pt x="1047" y="132"/>
                  <a:pt x="1047" y="132"/>
                </a:cubicBezTo>
                <a:cubicBezTo>
                  <a:pt x="1075" y="132"/>
                  <a:pt x="1075" y="132"/>
                  <a:pt x="1075" y="132"/>
                </a:cubicBezTo>
                <a:cubicBezTo>
                  <a:pt x="1075" y="78"/>
                  <a:pt x="1075" y="78"/>
                  <a:pt x="1075" y="78"/>
                </a:cubicBezTo>
                <a:cubicBezTo>
                  <a:pt x="1075" y="65"/>
                  <a:pt x="1081" y="59"/>
                  <a:pt x="1092" y="59"/>
                </a:cubicBezTo>
                <a:cubicBezTo>
                  <a:pt x="1102" y="59"/>
                  <a:pt x="1108" y="65"/>
                  <a:pt x="1108" y="78"/>
                </a:cubicBezTo>
                <a:cubicBezTo>
                  <a:pt x="1108" y="132"/>
                  <a:pt x="1108" y="132"/>
                  <a:pt x="1108" y="132"/>
                </a:cubicBezTo>
                <a:cubicBezTo>
                  <a:pt x="1135" y="132"/>
                  <a:pt x="1135" y="132"/>
                  <a:pt x="1135" y="132"/>
                </a:cubicBezTo>
                <a:cubicBezTo>
                  <a:pt x="1135" y="70"/>
                  <a:pt x="1135" y="70"/>
                  <a:pt x="1135" y="70"/>
                </a:cubicBezTo>
                <a:cubicBezTo>
                  <a:pt x="1135" y="48"/>
                  <a:pt x="1123" y="34"/>
                  <a:pt x="1103" y="34"/>
                </a:cubicBezTo>
                <a:close/>
                <a:moveTo>
                  <a:pt x="910" y="111"/>
                </a:moveTo>
                <a:cubicBezTo>
                  <a:pt x="895" y="111"/>
                  <a:pt x="885" y="99"/>
                  <a:pt x="885" y="84"/>
                </a:cubicBezTo>
                <a:cubicBezTo>
                  <a:pt x="885" y="84"/>
                  <a:pt x="885" y="84"/>
                  <a:pt x="885" y="84"/>
                </a:cubicBezTo>
                <a:cubicBezTo>
                  <a:pt x="885" y="70"/>
                  <a:pt x="895" y="58"/>
                  <a:pt x="909" y="58"/>
                </a:cubicBezTo>
                <a:cubicBezTo>
                  <a:pt x="918" y="58"/>
                  <a:pt x="925" y="62"/>
                  <a:pt x="931" y="68"/>
                </a:cubicBezTo>
                <a:cubicBezTo>
                  <a:pt x="947" y="50"/>
                  <a:pt x="947" y="50"/>
                  <a:pt x="947" y="50"/>
                </a:cubicBezTo>
                <a:cubicBezTo>
                  <a:pt x="938" y="40"/>
                  <a:pt x="927" y="34"/>
                  <a:pt x="909" y="34"/>
                </a:cubicBezTo>
                <a:cubicBezTo>
                  <a:pt x="880" y="34"/>
                  <a:pt x="859" y="57"/>
                  <a:pt x="859" y="84"/>
                </a:cubicBezTo>
                <a:cubicBezTo>
                  <a:pt x="859" y="84"/>
                  <a:pt x="859" y="84"/>
                  <a:pt x="859" y="84"/>
                </a:cubicBezTo>
                <a:cubicBezTo>
                  <a:pt x="859" y="112"/>
                  <a:pt x="880" y="134"/>
                  <a:pt x="909" y="134"/>
                </a:cubicBezTo>
                <a:cubicBezTo>
                  <a:pt x="928" y="134"/>
                  <a:pt x="939" y="127"/>
                  <a:pt x="948" y="117"/>
                </a:cubicBezTo>
                <a:cubicBezTo>
                  <a:pt x="932" y="100"/>
                  <a:pt x="932" y="100"/>
                  <a:pt x="932" y="100"/>
                </a:cubicBezTo>
                <a:cubicBezTo>
                  <a:pt x="925" y="107"/>
                  <a:pt x="919" y="111"/>
                  <a:pt x="910" y="111"/>
                </a:cubicBezTo>
                <a:close/>
                <a:moveTo>
                  <a:pt x="1945" y="35"/>
                </a:moveTo>
                <a:cubicBezTo>
                  <a:pt x="1929" y="35"/>
                  <a:pt x="1918" y="38"/>
                  <a:pt x="1908" y="42"/>
                </a:cubicBezTo>
                <a:cubicBezTo>
                  <a:pt x="1915" y="63"/>
                  <a:pt x="1915" y="63"/>
                  <a:pt x="1915" y="63"/>
                </a:cubicBezTo>
                <a:cubicBezTo>
                  <a:pt x="1923" y="60"/>
                  <a:pt x="1931" y="58"/>
                  <a:pt x="1941" y="58"/>
                </a:cubicBezTo>
                <a:cubicBezTo>
                  <a:pt x="1955" y="58"/>
                  <a:pt x="1962" y="64"/>
                  <a:pt x="1962" y="76"/>
                </a:cubicBezTo>
                <a:cubicBezTo>
                  <a:pt x="1962" y="77"/>
                  <a:pt x="1962" y="77"/>
                  <a:pt x="1962" y="77"/>
                </a:cubicBezTo>
                <a:cubicBezTo>
                  <a:pt x="1955" y="75"/>
                  <a:pt x="1948" y="73"/>
                  <a:pt x="1938" y="73"/>
                </a:cubicBezTo>
                <a:cubicBezTo>
                  <a:pt x="1915" y="73"/>
                  <a:pt x="1899" y="83"/>
                  <a:pt x="1899" y="104"/>
                </a:cubicBezTo>
                <a:cubicBezTo>
                  <a:pt x="1899" y="104"/>
                  <a:pt x="1899" y="104"/>
                  <a:pt x="1899" y="104"/>
                </a:cubicBezTo>
                <a:cubicBezTo>
                  <a:pt x="1899" y="123"/>
                  <a:pt x="1914" y="134"/>
                  <a:pt x="1932" y="134"/>
                </a:cubicBezTo>
                <a:cubicBezTo>
                  <a:pt x="1946" y="134"/>
                  <a:pt x="1955" y="129"/>
                  <a:pt x="1962" y="122"/>
                </a:cubicBezTo>
                <a:cubicBezTo>
                  <a:pt x="1962" y="132"/>
                  <a:pt x="1962" y="132"/>
                  <a:pt x="1962" y="132"/>
                </a:cubicBezTo>
                <a:cubicBezTo>
                  <a:pt x="1988" y="132"/>
                  <a:pt x="1988" y="132"/>
                  <a:pt x="1988" y="132"/>
                </a:cubicBezTo>
                <a:cubicBezTo>
                  <a:pt x="1988" y="76"/>
                  <a:pt x="1988" y="76"/>
                  <a:pt x="1988" y="76"/>
                </a:cubicBezTo>
                <a:cubicBezTo>
                  <a:pt x="1988" y="63"/>
                  <a:pt x="1985" y="53"/>
                  <a:pt x="1978" y="46"/>
                </a:cubicBezTo>
                <a:cubicBezTo>
                  <a:pt x="1971" y="39"/>
                  <a:pt x="1960" y="35"/>
                  <a:pt x="1945" y="35"/>
                </a:cubicBezTo>
                <a:close/>
                <a:moveTo>
                  <a:pt x="1962" y="98"/>
                </a:moveTo>
                <a:cubicBezTo>
                  <a:pt x="1962" y="108"/>
                  <a:pt x="1953" y="115"/>
                  <a:pt x="1941" y="115"/>
                </a:cubicBezTo>
                <a:cubicBezTo>
                  <a:pt x="1932" y="115"/>
                  <a:pt x="1926" y="111"/>
                  <a:pt x="1926" y="103"/>
                </a:cubicBezTo>
                <a:cubicBezTo>
                  <a:pt x="1926" y="103"/>
                  <a:pt x="1926" y="103"/>
                  <a:pt x="1926" y="103"/>
                </a:cubicBezTo>
                <a:cubicBezTo>
                  <a:pt x="1926" y="94"/>
                  <a:pt x="1933" y="90"/>
                  <a:pt x="1945" y="90"/>
                </a:cubicBezTo>
                <a:cubicBezTo>
                  <a:pt x="1951" y="90"/>
                  <a:pt x="1957" y="91"/>
                  <a:pt x="1962" y="93"/>
                </a:cubicBezTo>
                <a:lnTo>
                  <a:pt x="1962" y="98"/>
                </a:lnTo>
                <a:close/>
                <a:moveTo>
                  <a:pt x="1193" y="34"/>
                </a:moveTo>
                <a:cubicBezTo>
                  <a:pt x="1163" y="34"/>
                  <a:pt x="1141" y="56"/>
                  <a:pt x="1141" y="84"/>
                </a:cubicBezTo>
                <a:cubicBezTo>
                  <a:pt x="1141" y="84"/>
                  <a:pt x="1141" y="84"/>
                  <a:pt x="1141" y="84"/>
                </a:cubicBezTo>
                <a:cubicBezTo>
                  <a:pt x="1141" y="112"/>
                  <a:pt x="1163" y="134"/>
                  <a:pt x="1193" y="134"/>
                </a:cubicBezTo>
                <a:cubicBezTo>
                  <a:pt x="1223" y="134"/>
                  <a:pt x="1245" y="112"/>
                  <a:pt x="1245" y="84"/>
                </a:cubicBezTo>
                <a:cubicBezTo>
                  <a:pt x="1245" y="84"/>
                  <a:pt x="1245" y="84"/>
                  <a:pt x="1245" y="84"/>
                </a:cubicBezTo>
                <a:cubicBezTo>
                  <a:pt x="1245" y="56"/>
                  <a:pt x="1223" y="34"/>
                  <a:pt x="1193" y="34"/>
                </a:cubicBezTo>
                <a:close/>
                <a:moveTo>
                  <a:pt x="1218" y="84"/>
                </a:moveTo>
                <a:cubicBezTo>
                  <a:pt x="1218" y="99"/>
                  <a:pt x="1209" y="111"/>
                  <a:pt x="1193" y="111"/>
                </a:cubicBezTo>
                <a:cubicBezTo>
                  <a:pt x="1178" y="111"/>
                  <a:pt x="1168" y="98"/>
                  <a:pt x="1168" y="84"/>
                </a:cubicBezTo>
                <a:cubicBezTo>
                  <a:pt x="1168" y="84"/>
                  <a:pt x="1168" y="84"/>
                  <a:pt x="1168" y="84"/>
                </a:cubicBezTo>
                <a:cubicBezTo>
                  <a:pt x="1168" y="70"/>
                  <a:pt x="1177" y="58"/>
                  <a:pt x="1193" y="58"/>
                </a:cubicBezTo>
                <a:cubicBezTo>
                  <a:pt x="1208" y="58"/>
                  <a:pt x="1218" y="70"/>
                  <a:pt x="1218" y="84"/>
                </a:cubicBezTo>
                <a:close/>
              </a:path>
            </a:pathLst>
          </a:custGeom>
          <a:gradFill>
            <a:gsLst>
              <a:gs pos="100000">
                <a:srgbClr val="F15F22"/>
              </a:gs>
              <a:gs pos="54000">
                <a:srgbClr val="F06422"/>
              </a:gs>
              <a:gs pos="76000">
                <a:srgbClr val="E32526"/>
              </a:gs>
              <a:gs pos="0">
                <a:srgbClr val="E32F2A"/>
              </a:gs>
              <a:gs pos="26000">
                <a:srgbClr val="A32022"/>
              </a:gs>
            </a:gsLst>
            <a:lin ang="2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0270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Slid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402336"/>
            <a:ext cx="11073384" cy="521208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algn="l" defTabSz="1218987" rtl="0" eaLnBrk="1" latinLnBrk="0" hangingPunct="1">
              <a:lnSpc>
                <a:spcPts val="32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307593"/>
            <a:ext cx="3474720" cy="4919588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9913" y="6473952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4347972" y="1307593"/>
            <a:ext cx="3474720" cy="4919588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 bwMode="gray">
          <a:xfrm>
            <a:off x="8147304" y="1307593"/>
            <a:ext cx="3474720" cy="4919588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396214" y="6473952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 Lenovo Internal. All rights reserved.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54338" y="6421482"/>
            <a:ext cx="734356" cy="245008"/>
            <a:chOff x="547688" y="952500"/>
            <a:chExt cx="12190413" cy="4067175"/>
          </a:xfrm>
        </p:grpSpPr>
        <p:sp>
          <p:nvSpPr>
            <p:cNvPr id="13" name="Rectangle 12"/>
            <p:cNvSpPr>
              <a:spLocks noChangeArrowheads="1"/>
            </p:cNvSpPr>
            <p:nvPr userDrawn="1"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 userDrawn="1"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10"/>
            <p:cNvSpPr>
              <a:spLocks noEditPoints="1"/>
            </p:cNvSpPr>
            <p:nvPr userDrawn="1"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11"/>
            <p:cNvSpPr>
              <a:spLocks noEditPoints="1"/>
            </p:cNvSpPr>
            <p:nvPr userDrawn="1"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959108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402336"/>
            <a:ext cx="6036718" cy="521208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algn="l" defTabSz="1218987" rtl="0" eaLnBrk="1" latinLnBrk="0" hangingPunct="1">
              <a:lnSpc>
                <a:spcPts val="32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307592"/>
            <a:ext cx="6036718" cy="491958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35285" y="0"/>
            <a:ext cx="535353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9913" y="6473952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559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/Imag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402336"/>
            <a:ext cx="6036718" cy="521208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algn="l" defTabSz="1218987" rtl="0" eaLnBrk="1" latinLnBrk="0" hangingPunct="1">
              <a:lnSpc>
                <a:spcPts val="32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307592"/>
            <a:ext cx="6036718" cy="491958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35285" y="0"/>
            <a:ext cx="535353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9913" y="6473952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396214" y="6473952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 Lenovo Internal. All rights reserved.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54338" y="6421482"/>
            <a:ext cx="734356" cy="245008"/>
            <a:chOff x="547688" y="952500"/>
            <a:chExt cx="12190413" cy="4067175"/>
          </a:xfrm>
        </p:grpSpPr>
        <p:sp>
          <p:nvSpPr>
            <p:cNvPr id="21" name="Rectangle 20"/>
            <p:cNvSpPr>
              <a:spLocks noChangeArrowheads="1"/>
            </p:cNvSpPr>
            <p:nvPr userDrawn="1"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 userDrawn="1"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 10"/>
            <p:cNvSpPr>
              <a:spLocks noEditPoints="1"/>
            </p:cNvSpPr>
            <p:nvPr userDrawn="1"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49621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06179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061791" y="0"/>
            <a:ext cx="8127034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48640" y="849535"/>
            <a:ext cx="3513151" cy="1926795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Font typeface="Arial" panose="020B0604020202020204" pitchFamily="34" charset="0"/>
              <a:buNone/>
              <a:defRPr sz="4600" b="1" strike="noStrike" spc="-150" baseline="0">
                <a:solidFill>
                  <a:schemeClr val="tx1"/>
                </a:solidFill>
              </a:defRPr>
            </a:lvl1pPr>
            <a:lvl2pPr marL="341313" indent="0">
              <a:buNone/>
              <a:defRPr/>
            </a:lvl2pPr>
            <a:lvl3pPr marL="679450" indent="0">
              <a:buNone/>
              <a:defRPr/>
            </a:lvl3pPr>
            <a:lvl4pPr marL="966787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/>
              <a:t>Photo plus</a:t>
            </a:r>
            <a:br>
              <a:rPr lang="en-US"/>
            </a:br>
            <a:r>
              <a:rPr lang="en-US"/>
              <a:t>statement</a:t>
            </a:r>
            <a:br>
              <a:rPr lang="en-US"/>
            </a:br>
            <a:r>
              <a:rPr lang="en-US"/>
              <a:t>layout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48641" y="2943638"/>
            <a:ext cx="3513150" cy="1641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9913" y="6473952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8426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Statement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06179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061791" y="0"/>
            <a:ext cx="8127034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48640" y="849535"/>
            <a:ext cx="3513151" cy="1926795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Font typeface="Arial" panose="020B0604020202020204" pitchFamily="34" charset="0"/>
              <a:buNone/>
              <a:defRPr sz="4600" b="1" strike="noStrike" spc="-150" baseline="0">
                <a:solidFill>
                  <a:schemeClr val="bg1"/>
                </a:solidFill>
              </a:defRPr>
            </a:lvl1pPr>
            <a:lvl2pPr marL="341313" indent="0">
              <a:buNone/>
              <a:defRPr/>
            </a:lvl2pPr>
            <a:lvl3pPr marL="679450" indent="0">
              <a:buNone/>
              <a:defRPr/>
            </a:lvl3pPr>
            <a:lvl4pPr marL="966787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/>
              <a:t>Photo plus</a:t>
            </a:r>
            <a:br>
              <a:rPr lang="en-US"/>
            </a:br>
            <a:r>
              <a:rPr lang="en-US"/>
              <a:t>statement</a:t>
            </a:r>
            <a:br>
              <a:rPr lang="en-US"/>
            </a:br>
            <a:r>
              <a:rPr lang="en-US"/>
              <a:t>layout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48641" y="2943638"/>
            <a:ext cx="3513150" cy="1641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9913" y="6473952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396214" y="6473952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 Lenovo Internal. All rights reserved.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54338" y="6421482"/>
            <a:ext cx="734356" cy="245008"/>
            <a:chOff x="547688" y="952500"/>
            <a:chExt cx="12190413" cy="4067175"/>
          </a:xfrm>
        </p:grpSpPr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63602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7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548640" y="1276349"/>
            <a:ext cx="10165080" cy="3242641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4400" b="1" spc="-150">
                <a:solidFill>
                  <a:schemeClr val="tx1"/>
                </a:solidFill>
              </a:defRPr>
            </a:lvl1pPr>
            <a:lvl2pPr marL="341313" indent="0" algn="ctr">
              <a:buNone/>
              <a:defRPr>
                <a:solidFill>
                  <a:schemeClr val="bg1"/>
                </a:solidFill>
              </a:defRPr>
            </a:lvl2pPr>
            <a:lvl3pPr marL="679450" indent="0" algn="ctr">
              <a:buNone/>
              <a:defRPr>
                <a:solidFill>
                  <a:schemeClr val="bg1"/>
                </a:solidFill>
              </a:defRPr>
            </a:lvl3pPr>
            <a:lvl4pPr marL="966787" indent="0" algn="ctr">
              <a:buNone/>
              <a:defRPr>
                <a:solidFill>
                  <a:schemeClr val="bg1"/>
                </a:solidFill>
              </a:defRPr>
            </a:lvl4pPr>
            <a:lvl5pPr marL="114617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quote</a:t>
            </a:r>
          </a:p>
        </p:txBody>
      </p:sp>
      <p:sp>
        <p:nvSpPr>
          <p:cNvPr id="17" name="Text Placeholder 110"/>
          <p:cNvSpPr>
            <a:spLocks noGrp="1"/>
          </p:cNvSpPr>
          <p:nvPr>
            <p:ph type="body" sz="quarter" idx="19" hasCustomPrompt="1"/>
          </p:nvPr>
        </p:nvSpPr>
        <p:spPr>
          <a:xfrm>
            <a:off x="554337" y="4623890"/>
            <a:ext cx="10159383" cy="8763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1" spc="-150" baseline="0">
                <a:solidFill>
                  <a:schemeClr val="tx1"/>
                </a:solidFill>
              </a:defRPr>
            </a:lvl1pPr>
            <a:lvl2pPr marL="341313" indent="0">
              <a:buNone/>
              <a:defRPr/>
            </a:lvl2pPr>
            <a:lvl3pPr marL="679450" indent="0">
              <a:buNone/>
              <a:defRPr/>
            </a:lvl3pPr>
            <a:lvl4pPr marL="966787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/>
              <a:t>Click to edit quote source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48640" y="398463"/>
            <a:ext cx="990600" cy="735013"/>
            <a:chOff x="657226" y="398463"/>
            <a:chExt cx="990600" cy="735013"/>
          </a:xfrm>
          <a:gradFill>
            <a:gsLst>
              <a:gs pos="0">
                <a:srgbClr val="E14B92"/>
              </a:gs>
              <a:gs pos="60000">
                <a:srgbClr val="89529C"/>
              </a:gs>
              <a:gs pos="100000">
                <a:srgbClr val="822562"/>
              </a:gs>
            </a:gsLst>
            <a:lin ang="18900000" scaled="1"/>
          </a:gradFill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657226" y="398463"/>
              <a:ext cx="452438" cy="735013"/>
            </a:xfrm>
            <a:custGeom>
              <a:avLst/>
              <a:gdLst>
                <a:gd name="T0" fmla="*/ 0 w 452"/>
                <a:gd name="T1" fmla="*/ 428 h 736"/>
                <a:gd name="T2" fmla="*/ 422 w 452"/>
                <a:gd name="T3" fmla="*/ 0 h 736"/>
                <a:gd name="T4" fmla="*/ 452 w 452"/>
                <a:gd name="T5" fmla="*/ 144 h 736"/>
                <a:gd name="T6" fmla="*/ 228 w 452"/>
                <a:gd name="T7" fmla="*/ 370 h 736"/>
                <a:gd name="T8" fmla="*/ 370 w 452"/>
                <a:gd name="T9" fmla="*/ 370 h 736"/>
                <a:gd name="T10" fmla="*/ 370 w 452"/>
                <a:gd name="T11" fmla="*/ 736 h 736"/>
                <a:gd name="T12" fmla="*/ 0 w 452"/>
                <a:gd name="T13" fmla="*/ 736 h 736"/>
                <a:gd name="T14" fmla="*/ 0 w 452"/>
                <a:gd name="T15" fmla="*/ 428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2" h="736">
                  <a:moveTo>
                    <a:pt x="0" y="428"/>
                  </a:moveTo>
                  <a:cubicBezTo>
                    <a:pt x="0" y="126"/>
                    <a:pt x="151" y="5"/>
                    <a:pt x="422" y="0"/>
                  </a:cubicBezTo>
                  <a:cubicBezTo>
                    <a:pt x="452" y="144"/>
                    <a:pt x="452" y="144"/>
                    <a:pt x="452" y="144"/>
                  </a:cubicBezTo>
                  <a:cubicBezTo>
                    <a:pt x="294" y="160"/>
                    <a:pt x="217" y="240"/>
                    <a:pt x="228" y="370"/>
                  </a:cubicBezTo>
                  <a:cubicBezTo>
                    <a:pt x="370" y="370"/>
                    <a:pt x="370" y="370"/>
                    <a:pt x="370" y="370"/>
                  </a:cubicBezTo>
                  <a:cubicBezTo>
                    <a:pt x="370" y="736"/>
                    <a:pt x="370" y="736"/>
                    <a:pt x="370" y="736"/>
                  </a:cubicBezTo>
                  <a:cubicBezTo>
                    <a:pt x="0" y="736"/>
                    <a:pt x="0" y="736"/>
                    <a:pt x="0" y="736"/>
                  </a:cubicBezTo>
                  <a:lnTo>
                    <a:pt x="0" y="4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1195388" y="398463"/>
              <a:ext cx="452438" cy="735013"/>
            </a:xfrm>
            <a:custGeom>
              <a:avLst/>
              <a:gdLst>
                <a:gd name="T0" fmla="*/ 0 w 452"/>
                <a:gd name="T1" fmla="*/ 428 h 736"/>
                <a:gd name="T2" fmla="*/ 422 w 452"/>
                <a:gd name="T3" fmla="*/ 0 h 736"/>
                <a:gd name="T4" fmla="*/ 452 w 452"/>
                <a:gd name="T5" fmla="*/ 144 h 736"/>
                <a:gd name="T6" fmla="*/ 228 w 452"/>
                <a:gd name="T7" fmla="*/ 370 h 736"/>
                <a:gd name="T8" fmla="*/ 370 w 452"/>
                <a:gd name="T9" fmla="*/ 370 h 736"/>
                <a:gd name="T10" fmla="*/ 370 w 452"/>
                <a:gd name="T11" fmla="*/ 736 h 736"/>
                <a:gd name="T12" fmla="*/ 0 w 452"/>
                <a:gd name="T13" fmla="*/ 736 h 736"/>
                <a:gd name="T14" fmla="*/ 0 w 452"/>
                <a:gd name="T15" fmla="*/ 428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2" h="736">
                  <a:moveTo>
                    <a:pt x="0" y="428"/>
                  </a:moveTo>
                  <a:cubicBezTo>
                    <a:pt x="0" y="126"/>
                    <a:pt x="151" y="5"/>
                    <a:pt x="422" y="0"/>
                  </a:cubicBezTo>
                  <a:cubicBezTo>
                    <a:pt x="452" y="144"/>
                    <a:pt x="452" y="144"/>
                    <a:pt x="452" y="144"/>
                  </a:cubicBezTo>
                  <a:cubicBezTo>
                    <a:pt x="294" y="160"/>
                    <a:pt x="217" y="240"/>
                    <a:pt x="228" y="370"/>
                  </a:cubicBezTo>
                  <a:cubicBezTo>
                    <a:pt x="370" y="370"/>
                    <a:pt x="370" y="370"/>
                    <a:pt x="370" y="370"/>
                  </a:cubicBezTo>
                  <a:cubicBezTo>
                    <a:pt x="370" y="736"/>
                    <a:pt x="370" y="736"/>
                    <a:pt x="370" y="736"/>
                  </a:cubicBezTo>
                  <a:cubicBezTo>
                    <a:pt x="0" y="736"/>
                    <a:pt x="0" y="736"/>
                    <a:pt x="0" y="736"/>
                  </a:cubicBezTo>
                  <a:lnTo>
                    <a:pt x="0" y="4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9913" y="6473952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0165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ayout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7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548640" y="1276349"/>
            <a:ext cx="10165080" cy="3242641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4400" b="1" spc="-150">
                <a:solidFill>
                  <a:schemeClr val="bg1"/>
                </a:solidFill>
              </a:defRPr>
            </a:lvl1pPr>
            <a:lvl2pPr marL="341313" indent="0" algn="ctr">
              <a:buNone/>
              <a:defRPr>
                <a:solidFill>
                  <a:schemeClr val="bg1"/>
                </a:solidFill>
              </a:defRPr>
            </a:lvl2pPr>
            <a:lvl3pPr marL="679450" indent="0" algn="ctr">
              <a:buNone/>
              <a:defRPr>
                <a:solidFill>
                  <a:schemeClr val="bg1"/>
                </a:solidFill>
              </a:defRPr>
            </a:lvl3pPr>
            <a:lvl4pPr marL="966787" indent="0" algn="ctr">
              <a:buNone/>
              <a:defRPr>
                <a:solidFill>
                  <a:schemeClr val="bg1"/>
                </a:solidFill>
              </a:defRPr>
            </a:lvl4pPr>
            <a:lvl5pPr marL="114617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quote</a:t>
            </a:r>
          </a:p>
        </p:txBody>
      </p:sp>
      <p:sp>
        <p:nvSpPr>
          <p:cNvPr id="17" name="Text Placeholder 110"/>
          <p:cNvSpPr>
            <a:spLocks noGrp="1"/>
          </p:cNvSpPr>
          <p:nvPr>
            <p:ph type="body" sz="quarter" idx="19" hasCustomPrompt="1"/>
          </p:nvPr>
        </p:nvSpPr>
        <p:spPr>
          <a:xfrm>
            <a:off x="554337" y="4623890"/>
            <a:ext cx="10159383" cy="8763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1" spc="-150" baseline="0">
                <a:solidFill>
                  <a:schemeClr val="bg1"/>
                </a:solidFill>
              </a:defRPr>
            </a:lvl1pPr>
            <a:lvl2pPr marL="341313" indent="0">
              <a:buNone/>
              <a:defRPr/>
            </a:lvl2pPr>
            <a:lvl3pPr marL="679450" indent="0">
              <a:buNone/>
              <a:defRPr/>
            </a:lvl3pPr>
            <a:lvl4pPr marL="966787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/>
              <a:t>Click to edit quote source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9913" y="6473952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396214" y="6473952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 Lenovo Internal. All rights reserved.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54338" y="6421482"/>
            <a:ext cx="734356" cy="245008"/>
            <a:chOff x="547688" y="952500"/>
            <a:chExt cx="12190413" cy="4067175"/>
          </a:xfrm>
        </p:grpSpPr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 userDrawn="1"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10"/>
            <p:cNvSpPr>
              <a:spLocks noEditPoints="1"/>
            </p:cNvSpPr>
            <p:nvPr userDrawn="1"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11"/>
            <p:cNvSpPr>
              <a:spLocks noEditPoints="1"/>
            </p:cNvSpPr>
            <p:nvPr userDrawn="1"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9371872-34E0-4E87-A880-855C986DEFEB}"/>
              </a:ext>
            </a:extLst>
          </p:cNvPr>
          <p:cNvGrpSpPr/>
          <p:nvPr userDrawn="1"/>
        </p:nvGrpSpPr>
        <p:grpSpPr>
          <a:xfrm>
            <a:off x="548640" y="398463"/>
            <a:ext cx="990600" cy="735013"/>
            <a:chOff x="657226" y="398463"/>
            <a:chExt cx="990600" cy="735013"/>
          </a:xfrm>
          <a:gradFill>
            <a:gsLst>
              <a:gs pos="0">
                <a:srgbClr val="F2A11F"/>
              </a:gs>
              <a:gs pos="37000">
                <a:srgbClr val="EC5124"/>
              </a:gs>
              <a:gs pos="79000">
                <a:srgbClr val="D32A27"/>
              </a:gs>
              <a:gs pos="100000">
                <a:srgbClr val="7A425E"/>
              </a:gs>
            </a:gsLst>
            <a:lin ang="2400000" scaled="0"/>
          </a:gra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CA59E31A-C52B-4474-A5A0-530DF770A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226" y="398463"/>
              <a:ext cx="452438" cy="735013"/>
            </a:xfrm>
            <a:custGeom>
              <a:avLst/>
              <a:gdLst>
                <a:gd name="T0" fmla="*/ 0 w 452"/>
                <a:gd name="T1" fmla="*/ 428 h 736"/>
                <a:gd name="T2" fmla="*/ 422 w 452"/>
                <a:gd name="T3" fmla="*/ 0 h 736"/>
                <a:gd name="T4" fmla="*/ 452 w 452"/>
                <a:gd name="T5" fmla="*/ 144 h 736"/>
                <a:gd name="T6" fmla="*/ 228 w 452"/>
                <a:gd name="T7" fmla="*/ 370 h 736"/>
                <a:gd name="T8" fmla="*/ 370 w 452"/>
                <a:gd name="T9" fmla="*/ 370 h 736"/>
                <a:gd name="T10" fmla="*/ 370 w 452"/>
                <a:gd name="T11" fmla="*/ 736 h 736"/>
                <a:gd name="T12" fmla="*/ 0 w 452"/>
                <a:gd name="T13" fmla="*/ 736 h 736"/>
                <a:gd name="T14" fmla="*/ 0 w 452"/>
                <a:gd name="T15" fmla="*/ 428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2" h="736">
                  <a:moveTo>
                    <a:pt x="0" y="428"/>
                  </a:moveTo>
                  <a:cubicBezTo>
                    <a:pt x="0" y="126"/>
                    <a:pt x="151" y="5"/>
                    <a:pt x="422" y="0"/>
                  </a:cubicBezTo>
                  <a:cubicBezTo>
                    <a:pt x="452" y="144"/>
                    <a:pt x="452" y="144"/>
                    <a:pt x="452" y="144"/>
                  </a:cubicBezTo>
                  <a:cubicBezTo>
                    <a:pt x="294" y="160"/>
                    <a:pt x="217" y="240"/>
                    <a:pt x="228" y="370"/>
                  </a:cubicBezTo>
                  <a:cubicBezTo>
                    <a:pt x="370" y="370"/>
                    <a:pt x="370" y="370"/>
                    <a:pt x="370" y="370"/>
                  </a:cubicBezTo>
                  <a:cubicBezTo>
                    <a:pt x="370" y="736"/>
                    <a:pt x="370" y="736"/>
                    <a:pt x="370" y="736"/>
                  </a:cubicBezTo>
                  <a:cubicBezTo>
                    <a:pt x="0" y="736"/>
                    <a:pt x="0" y="736"/>
                    <a:pt x="0" y="736"/>
                  </a:cubicBezTo>
                  <a:lnTo>
                    <a:pt x="0" y="4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123B3F17-34EE-4FBA-8852-7ED07762D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388" y="398463"/>
              <a:ext cx="452438" cy="735013"/>
            </a:xfrm>
            <a:custGeom>
              <a:avLst/>
              <a:gdLst>
                <a:gd name="T0" fmla="*/ 0 w 452"/>
                <a:gd name="T1" fmla="*/ 428 h 736"/>
                <a:gd name="T2" fmla="*/ 422 w 452"/>
                <a:gd name="T3" fmla="*/ 0 h 736"/>
                <a:gd name="T4" fmla="*/ 452 w 452"/>
                <a:gd name="T5" fmla="*/ 144 h 736"/>
                <a:gd name="T6" fmla="*/ 228 w 452"/>
                <a:gd name="T7" fmla="*/ 370 h 736"/>
                <a:gd name="T8" fmla="*/ 370 w 452"/>
                <a:gd name="T9" fmla="*/ 370 h 736"/>
                <a:gd name="T10" fmla="*/ 370 w 452"/>
                <a:gd name="T11" fmla="*/ 736 h 736"/>
                <a:gd name="T12" fmla="*/ 0 w 452"/>
                <a:gd name="T13" fmla="*/ 736 h 736"/>
                <a:gd name="T14" fmla="*/ 0 w 452"/>
                <a:gd name="T15" fmla="*/ 428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2" h="736">
                  <a:moveTo>
                    <a:pt x="0" y="428"/>
                  </a:moveTo>
                  <a:cubicBezTo>
                    <a:pt x="0" y="126"/>
                    <a:pt x="151" y="5"/>
                    <a:pt x="422" y="0"/>
                  </a:cubicBezTo>
                  <a:cubicBezTo>
                    <a:pt x="452" y="144"/>
                    <a:pt x="452" y="144"/>
                    <a:pt x="452" y="144"/>
                  </a:cubicBezTo>
                  <a:cubicBezTo>
                    <a:pt x="294" y="160"/>
                    <a:pt x="217" y="240"/>
                    <a:pt x="228" y="370"/>
                  </a:cubicBezTo>
                  <a:cubicBezTo>
                    <a:pt x="370" y="370"/>
                    <a:pt x="370" y="370"/>
                    <a:pt x="370" y="370"/>
                  </a:cubicBezTo>
                  <a:cubicBezTo>
                    <a:pt x="370" y="736"/>
                    <a:pt x="370" y="736"/>
                    <a:pt x="370" y="736"/>
                  </a:cubicBezTo>
                  <a:cubicBezTo>
                    <a:pt x="0" y="736"/>
                    <a:pt x="0" y="736"/>
                    <a:pt x="0" y="736"/>
                  </a:cubicBezTo>
                  <a:lnTo>
                    <a:pt x="0" y="4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065404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ayout_Color">
    <p:bg>
      <p:bgPr>
        <a:gradFill>
          <a:gsLst>
            <a:gs pos="0">
              <a:srgbClr val="7C55A3"/>
            </a:gs>
            <a:gs pos="33000">
              <a:srgbClr val="4C8AC8"/>
            </a:gs>
            <a:gs pos="67000">
              <a:srgbClr val="47B98E"/>
            </a:gs>
            <a:gs pos="100000">
              <a:srgbClr val="64B95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7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548640" y="1276349"/>
            <a:ext cx="10165080" cy="3242641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4400" b="1" spc="-150">
                <a:solidFill>
                  <a:schemeClr val="bg1"/>
                </a:solidFill>
              </a:defRPr>
            </a:lvl1pPr>
            <a:lvl2pPr marL="341313" indent="0" algn="ctr">
              <a:buNone/>
              <a:defRPr>
                <a:solidFill>
                  <a:schemeClr val="bg1"/>
                </a:solidFill>
              </a:defRPr>
            </a:lvl2pPr>
            <a:lvl3pPr marL="679450" indent="0" algn="ctr">
              <a:buNone/>
              <a:defRPr>
                <a:solidFill>
                  <a:schemeClr val="bg1"/>
                </a:solidFill>
              </a:defRPr>
            </a:lvl3pPr>
            <a:lvl4pPr marL="966787" indent="0" algn="ctr">
              <a:buNone/>
              <a:defRPr>
                <a:solidFill>
                  <a:schemeClr val="bg1"/>
                </a:solidFill>
              </a:defRPr>
            </a:lvl4pPr>
            <a:lvl5pPr marL="114617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quote</a:t>
            </a:r>
          </a:p>
        </p:txBody>
      </p:sp>
      <p:sp>
        <p:nvSpPr>
          <p:cNvPr id="17" name="Text Placeholder 110"/>
          <p:cNvSpPr>
            <a:spLocks noGrp="1"/>
          </p:cNvSpPr>
          <p:nvPr>
            <p:ph type="body" sz="quarter" idx="19" hasCustomPrompt="1"/>
          </p:nvPr>
        </p:nvSpPr>
        <p:spPr>
          <a:xfrm>
            <a:off x="554337" y="4623890"/>
            <a:ext cx="10159383" cy="8763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1" spc="-150" baseline="0">
                <a:solidFill>
                  <a:schemeClr val="bg1"/>
                </a:solidFill>
              </a:defRPr>
            </a:lvl1pPr>
            <a:lvl2pPr marL="341313" indent="0">
              <a:buNone/>
              <a:defRPr/>
            </a:lvl2pPr>
            <a:lvl3pPr marL="679450" indent="0">
              <a:buNone/>
              <a:defRPr/>
            </a:lvl3pPr>
            <a:lvl4pPr marL="966787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/>
              <a:t>Click to edit quote source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9913" y="6473952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396214" y="6473952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 Lenovo Internal. All rights reserved.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54338" y="6421482"/>
            <a:ext cx="734356" cy="245008"/>
            <a:chOff x="547688" y="952500"/>
            <a:chExt cx="12190413" cy="4067175"/>
          </a:xfrm>
        </p:grpSpPr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 userDrawn="1"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10"/>
            <p:cNvSpPr>
              <a:spLocks noEditPoints="1"/>
            </p:cNvSpPr>
            <p:nvPr userDrawn="1"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11"/>
            <p:cNvSpPr>
              <a:spLocks noEditPoints="1"/>
            </p:cNvSpPr>
            <p:nvPr userDrawn="1"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9371872-34E0-4E87-A880-855C986DEFEB}"/>
              </a:ext>
            </a:extLst>
          </p:cNvPr>
          <p:cNvGrpSpPr/>
          <p:nvPr userDrawn="1"/>
        </p:nvGrpSpPr>
        <p:grpSpPr>
          <a:xfrm>
            <a:off x="548640" y="398463"/>
            <a:ext cx="990600" cy="735013"/>
            <a:chOff x="657226" y="398463"/>
            <a:chExt cx="990600" cy="735013"/>
          </a:xfrm>
          <a:solidFill>
            <a:schemeClr val="tx1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CA59E31A-C52B-4474-A5A0-530DF770A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226" y="398463"/>
              <a:ext cx="452438" cy="735013"/>
            </a:xfrm>
            <a:custGeom>
              <a:avLst/>
              <a:gdLst>
                <a:gd name="T0" fmla="*/ 0 w 452"/>
                <a:gd name="T1" fmla="*/ 428 h 736"/>
                <a:gd name="T2" fmla="*/ 422 w 452"/>
                <a:gd name="T3" fmla="*/ 0 h 736"/>
                <a:gd name="T4" fmla="*/ 452 w 452"/>
                <a:gd name="T5" fmla="*/ 144 h 736"/>
                <a:gd name="T6" fmla="*/ 228 w 452"/>
                <a:gd name="T7" fmla="*/ 370 h 736"/>
                <a:gd name="T8" fmla="*/ 370 w 452"/>
                <a:gd name="T9" fmla="*/ 370 h 736"/>
                <a:gd name="T10" fmla="*/ 370 w 452"/>
                <a:gd name="T11" fmla="*/ 736 h 736"/>
                <a:gd name="T12" fmla="*/ 0 w 452"/>
                <a:gd name="T13" fmla="*/ 736 h 736"/>
                <a:gd name="T14" fmla="*/ 0 w 452"/>
                <a:gd name="T15" fmla="*/ 428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2" h="736">
                  <a:moveTo>
                    <a:pt x="0" y="428"/>
                  </a:moveTo>
                  <a:cubicBezTo>
                    <a:pt x="0" y="126"/>
                    <a:pt x="151" y="5"/>
                    <a:pt x="422" y="0"/>
                  </a:cubicBezTo>
                  <a:cubicBezTo>
                    <a:pt x="452" y="144"/>
                    <a:pt x="452" y="144"/>
                    <a:pt x="452" y="144"/>
                  </a:cubicBezTo>
                  <a:cubicBezTo>
                    <a:pt x="294" y="160"/>
                    <a:pt x="217" y="240"/>
                    <a:pt x="228" y="370"/>
                  </a:cubicBezTo>
                  <a:cubicBezTo>
                    <a:pt x="370" y="370"/>
                    <a:pt x="370" y="370"/>
                    <a:pt x="370" y="370"/>
                  </a:cubicBezTo>
                  <a:cubicBezTo>
                    <a:pt x="370" y="736"/>
                    <a:pt x="370" y="736"/>
                    <a:pt x="370" y="736"/>
                  </a:cubicBezTo>
                  <a:cubicBezTo>
                    <a:pt x="0" y="736"/>
                    <a:pt x="0" y="736"/>
                    <a:pt x="0" y="736"/>
                  </a:cubicBezTo>
                  <a:lnTo>
                    <a:pt x="0" y="4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123B3F17-34EE-4FBA-8852-7ED07762D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388" y="398463"/>
              <a:ext cx="452438" cy="735013"/>
            </a:xfrm>
            <a:custGeom>
              <a:avLst/>
              <a:gdLst>
                <a:gd name="T0" fmla="*/ 0 w 452"/>
                <a:gd name="T1" fmla="*/ 428 h 736"/>
                <a:gd name="T2" fmla="*/ 422 w 452"/>
                <a:gd name="T3" fmla="*/ 0 h 736"/>
                <a:gd name="T4" fmla="*/ 452 w 452"/>
                <a:gd name="T5" fmla="*/ 144 h 736"/>
                <a:gd name="T6" fmla="*/ 228 w 452"/>
                <a:gd name="T7" fmla="*/ 370 h 736"/>
                <a:gd name="T8" fmla="*/ 370 w 452"/>
                <a:gd name="T9" fmla="*/ 370 h 736"/>
                <a:gd name="T10" fmla="*/ 370 w 452"/>
                <a:gd name="T11" fmla="*/ 736 h 736"/>
                <a:gd name="T12" fmla="*/ 0 w 452"/>
                <a:gd name="T13" fmla="*/ 736 h 736"/>
                <a:gd name="T14" fmla="*/ 0 w 452"/>
                <a:gd name="T15" fmla="*/ 428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2" h="736">
                  <a:moveTo>
                    <a:pt x="0" y="428"/>
                  </a:moveTo>
                  <a:cubicBezTo>
                    <a:pt x="0" y="126"/>
                    <a:pt x="151" y="5"/>
                    <a:pt x="422" y="0"/>
                  </a:cubicBezTo>
                  <a:cubicBezTo>
                    <a:pt x="452" y="144"/>
                    <a:pt x="452" y="144"/>
                    <a:pt x="452" y="144"/>
                  </a:cubicBezTo>
                  <a:cubicBezTo>
                    <a:pt x="294" y="160"/>
                    <a:pt x="217" y="240"/>
                    <a:pt x="228" y="370"/>
                  </a:cubicBezTo>
                  <a:cubicBezTo>
                    <a:pt x="370" y="370"/>
                    <a:pt x="370" y="370"/>
                    <a:pt x="370" y="370"/>
                  </a:cubicBezTo>
                  <a:cubicBezTo>
                    <a:pt x="370" y="736"/>
                    <a:pt x="370" y="736"/>
                    <a:pt x="370" y="736"/>
                  </a:cubicBezTo>
                  <a:cubicBezTo>
                    <a:pt x="0" y="736"/>
                    <a:pt x="0" y="736"/>
                    <a:pt x="0" y="736"/>
                  </a:cubicBezTo>
                  <a:lnTo>
                    <a:pt x="0" y="4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171714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566888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8"/>
          </p:nvPr>
        </p:nvSpPr>
        <p:spPr bwMode="gray">
          <a:xfrm>
            <a:off x="6835284" y="1307592"/>
            <a:ext cx="4707555" cy="491958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6835283" y="402336"/>
            <a:ext cx="4707555" cy="521208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algn="l" defTabSz="1218987" rtl="0" eaLnBrk="1" latinLnBrk="0" hangingPunct="1">
              <a:lnSpc>
                <a:spcPts val="32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9913" y="6473952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55685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/ Product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566888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8"/>
          </p:nvPr>
        </p:nvSpPr>
        <p:spPr bwMode="gray">
          <a:xfrm>
            <a:off x="6835284" y="1307592"/>
            <a:ext cx="4707555" cy="502376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6835283" y="402336"/>
            <a:ext cx="4707555" cy="521208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algn="l" defTabSz="1218987" rtl="0" eaLnBrk="1" latinLnBrk="0" hangingPunct="1">
              <a:lnSpc>
                <a:spcPts val="32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9913" y="6473952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396214" y="6473952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 Lenovo Internal. All rights reserved.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54338" y="6421482"/>
            <a:ext cx="734356" cy="245008"/>
            <a:chOff x="547688" y="952500"/>
            <a:chExt cx="12190413" cy="4067175"/>
          </a:xfrm>
        </p:grpSpPr>
        <p:sp>
          <p:nvSpPr>
            <p:cNvPr id="13" name="Rectangle 12"/>
            <p:cNvSpPr>
              <a:spLocks noChangeArrowheads="1"/>
            </p:cNvSpPr>
            <p:nvPr userDrawn="1"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629703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31B9989-794F-4FB6-94F3-E6F772CC36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12188824" cy="6856214"/>
          </a:xfrm>
          <a:prstGeom prst="rect">
            <a:avLst/>
          </a:prstGeom>
          <a:noFill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6A1FB27-450F-4532-92A8-CA4FDA086C05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Title 16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548640" y="1682496"/>
            <a:ext cx="9960236" cy="2898648"/>
          </a:xfrm>
          <a:prstGeom prst="rect">
            <a:avLst/>
          </a:prstGeom>
        </p:spPr>
        <p:txBody>
          <a:bodyPr lIns="0" tIns="0" rIns="121899" bIns="0" anchor="b" anchorCtr="0"/>
          <a:lstStyle>
            <a:lvl1pPr marL="0" algn="l" defTabSz="1218987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lang="en-US" sz="80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  <a:br>
              <a:rPr lang="en-US"/>
            </a:br>
            <a:r>
              <a:rPr lang="en-US"/>
              <a:t>three lines</a:t>
            </a:r>
          </a:p>
        </p:txBody>
      </p:sp>
      <p:sp>
        <p:nvSpPr>
          <p:cNvPr id="55" name="Subtitle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548640" y="4718304"/>
            <a:ext cx="9949796" cy="457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b="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Speaker Name | Date</a:t>
            </a:r>
          </a:p>
        </p:txBody>
      </p:sp>
      <p:sp>
        <p:nvSpPr>
          <p:cNvPr id="49" name="TextBox 48"/>
          <p:cNvSpPr txBox="1"/>
          <p:nvPr userDrawn="1"/>
        </p:nvSpPr>
        <p:spPr>
          <a:xfrm>
            <a:off x="548640" y="6473952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 Lenovo Internal. All rights reserved.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E4354B5-047A-475C-B07D-46E2DFF45FA8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9855467" y="2024677"/>
            <a:ext cx="3499241" cy="1167475"/>
            <a:chOff x="547688" y="952500"/>
            <a:chExt cx="12190413" cy="4067175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3F3F616-0187-486C-92AE-8E9BB4F5D8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">
              <a:extLst>
                <a:ext uri="{FF2B5EF4-FFF2-40B4-BE49-F238E27FC236}">
                  <a16:creationId xmlns:a16="http://schemas.microsoft.com/office/drawing/2014/main" id="{39D476EA-97BB-4757-AE8D-46ABA28B57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">
              <a:extLst>
                <a:ext uri="{FF2B5EF4-FFF2-40B4-BE49-F238E27FC236}">
                  <a16:creationId xmlns:a16="http://schemas.microsoft.com/office/drawing/2014/main" id="{83FC1BD3-A3C2-46E0-8E09-0F43D0DB3E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">
              <a:extLst>
                <a:ext uri="{FF2B5EF4-FFF2-40B4-BE49-F238E27FC236}">
                  <a16:creationId xmlns:a16="http://schemas.microsoft.com/office/drawing/2014/main" id="{B07C1556-FAA5-423D-9C3E-BFD6B99A6B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">
              <a:extLst>
                <a:ext uri="{FF2B5EF4-FFF2-40B4-BE49-F238E27FC236}">
                  <a16:creationId xmlns:a16="http://schemas.microsoft.com/office/drawing/2014/main" id="{1DB9EF8A-92AF-4FB6-9EB8-BBB43909F2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">
              <a:extLst>
                <a:ext uri="{FF2B5EF4-FFF2-40B4-BE49-F238E27FC236}">
                  <a16:creationId xmlns:a16="http://schemas.microsoft.com/office/drawing/2014/main" id="{07C51CC9-E5B8-4E20-A914-408659940A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1">
              <a:extLst>
                <a:ext uri="{FF2B5EF4-FFF2-40B4-BE49-F238E27FC236}">
                  <a16:creationId xmlns:a16="http://schemas.microsoft.com/office/drawing/2014/main" id="{B5BD15B5-4CE4-4224-95C9-541647C539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" name="Freeform 5">
            <a:extLst>
              <a:ext uri="{FF2B5EF4-FFF2-40B4-BE49-F238E27FC236}">
                <a16:creationId xmlns:a16="http://schemas.microsoft.com/office/drawing/2014/main" id="{8B5168CF-498E-4EAB-8120-11D6F683504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48640" y="858794"/>
            <a:ext cx="3941064" cy="312470"/>
          </a:xfrm>
          <a:custGeom>
            <a:avLst/>
            <a:gdLst>
              <a:gd name="T0" fmla="*/ 557 w 2065"/>
              <a:gd name="T1" fmla="*/ 102 h 161"/>
              <a:gd name="T2" fmla="*/ 510 w 2065"/>
              <a:gd name="T3" fmla="*/ 76 h 161"/>
              <a:gd name="T4" fmla="*/ 583 w 2065"/>
              <a:gd name="T5" fmla="*/ 36 h 161"/>
              <a:gd name="T6" fmla="*/ 641 w 2065"/>
              <a:gd name="T7" fmla="*/ 34 h 161"/>
              <a:gd name="T8" fmla="*/ 2038 w 2065"/>
              <a:gd name="T9" fmla="*/ 1 h 161"/>
              <a:gd name="T10" fmla="*/ 706 w 2065"/>
              <a:gd name="T11" fmla="*/ 59 h 161"/>
              <a:gd name="T12" fmla="*/ 733 w 2065"/>
              <a:gd name="T13" fmla="*/ 100 h 161"/>
              <a:gd name="T14" fmla="*/ 1999 w 2065"/>
              <a:gd name="T15" fmla="*/ 132 h 161"/>
              <a:gd name="T16" fmla="*/ 760 w 2065"/>
              <a:gd name="T17" fmla="*/ 84 h 161"/>
              <a:gd name="T18" fmla="*/ 787 w 2065"/>
              <a:gd name="T19" fmla="*/ 93 h 161"/>
              <a:gd name="T20" fmla="*/ 828 w 2065"/>
              <a:gd name="T21" fmla="*/ 76 h 161"/>
              <a:gd name="T22" fmla="*/ 133 w 2065"/>
              <a:gd name="T23" fmla="*/ 36 h 161"/>
              <a:gd name="T24" fmla="*/ 166 w 2065"/>
              <a:gd name="T25" fmla="*/ 78 h 161"/>
              <a:gd name="T26" fmla="*/ 225 w 2065"/>
              <a:gd name="T27" fmla="*/ 132 h 161"/>
              <a:gd name="T28" fmla="*/ 32 w 2065"/>
              <a:gd name="T29" fmla="*/ 40 h 161"/>
              <a:gd name="T30" fmla="*/ 5 w 2065"/>
              <a:gd name="T31" fmla="*/ 43 h 161"/>
              <a:gd name="T32" fmla="*/ 0 w 2065"/>
              <a:gd name="T33" fmla="*/ 114 h 161"/>
              <a:gd name="T34" fmla="*/ 266 w 2065"/>
              <a:gd name="T35" fmla="*/ 43 h 161"/>
              <a:gd name="T36" fmla="*/ 258 w 2065"/>
              <a:gd name="T37" fmla="*/ 104 h 161"/>
              <a:gd name="T38" fmla="*/ 347 w 2065"/>
              <a:gd name="T39" fmla="*/ 76 h 161"/>
              <a:gd name="T40" fmla="*/ 285 w 2065"/>
              <a:gd name="T41" fmla="*/ 103 h 161"/>
              <a:gd name="T42" fmla="*/ 429 w 2065"/>
              <a:gd name="T43" fmla="*/ 36 h 161"/>
              <a:gd name="T44" fmla="*/ 479 w 2065"/>
              <a:gd name="T45" fmla="*/ 128 h 161"/>
              <a:gd name="T46" fmla="*/ 479 w 2065"/>
              <a:gd name="T47" fmla="*/ 36 h 161"/>
              <a:gd name="T48" fmla="*/ 354 w 2065"/>
              <a:gd name="T49" fmla="*/ 132 h 161"/>
              <a:gd name="T50" fmla="*/ 382 w 2065"/>
              <a:gd name="T51" fmla="*/ 55 h 161"/>
              <a:gd name="T52" fmla="*/ 1387 w 2065"/>
              <a:gd name="T53" fmla="*/ 84 h 161"/>
              <a:gd name="T54" fmla="*/ 1335 w 2065"/>
              <a:gd name="T55" fmla="*/ 58 h 161"/>
              <a:gd name="T56" fmla="*/ 1834 w 2065"/>
              <a:gd name="T57" fmla="*/ 132 h 161"/>
              <a:gd name="T58" fmla="*/ 1748 w 2065"/>
              <a:gd name="T59" fmla="*/ 34 h 161"/>
              <a:gd name="T60" fmla="*/ 1748 w 2065"/>
              <a:gd name="T61" fmla="*/ 34 h 161"/>
              <a:gd name="T62" fmla="*/ 1773 w 2065"/>
              <a:gd name="T63" fmla="*/ 84 h 161"/>
              <a:gd name="T64" fmla="*/ 1465 w 2065"/>
              <a:gd name="T65" fmla="*/ 109 h 161"/>
              <a:gd name="T66" fmla="*/ 1480 w 2065"/>
              <a:gd name="T67" fmla="*/ 148 h 161"/>
              <a:gd name="T68" fmla="*/ 1442 w 2065"/>
              <a:gd name="T69" fmla="*/ 102 h 161"/>
              <a:gd name="T70" fmla="*/ 1675 w 2065"/>
              <a:gd name="T71" fmla="*/ 37 h 161"/>
              <a:gd name="T72" fmla="*/ 1655 w 2065"/>
              <a:gd name="T73" fmla="*/ 7 h 161"/>
              <a:gd name="T74" fmla="*/ 1648 w 2065"/>
              <a:gd name="T75" fmla="*/ 132 h 161"/>
              <a:gd name="T76" fmla="*/ 1526 w 2065"/>
              <a:gd name="T77" fmla="*/ 36 h 161"/>
              <a:gd name="T78" fmla="*/ 1528 w 2065"/>
              <a:gd name="T79" fmla="*/ 161 h 161"/>
              <a:gd name="T80" fmla="*/ 980 w 2065"/>
              <a:gd name="T81" fmla="*/ 49 h 161"/>
              <a:gd name="T82" fmla="*/ 997 w 2065"/>
              <a:gd name="T83" fmla="*/ 59 h 161"/>
              <a:gd name="T84" fmla="*/ 1250 w 2065"/>
              <a:gd name="T85" fmla="*/ 132 h 161"/>
              <a:gd name="T86" fmla="*/ 1075 w 2065"/>
              <a:gd name="T87" fmla="*/ 49 h 161"/>
              <a:gd name="T88" fmla="*/ 1092 w 2065"/>
              <a:gd name="T89" fmla="*/ 59 h 161"/>
              <a:gd name="T90" fmla="*/ 910 w 2065"/>
              <a:gd name="T91" fmla="*/ 111 h 161"/>
              <a:gd name="T92" fmla="*/ 909 w 2065"/>
              <a:gd name="T93" fmla="*/ 34 h 161"/>
              <a:gd name="T94" fmla="*/ 910 w 2065"/>
              <a:gd name="T95" fmla="*/ 111 h 161"/>
              <a:gd name="T96" fmla="*/ 1962 w 2065"/>
              <a:gd name="T97" fmla="*/ 77 h 161"/>
              <a:gd name="T98" fmla="*/ 1962 w 2065"/>
              <a:gd name="T99" fmla="*/ 132 h 161"/>
              <a:gd name="T100" fmla="*/ 1941 w 2065"/>
              <a:gd name="T101" fmla="*/ 115 h 161"/>
              <a:gd name="T102" fmla="*/ 1193 w 2065"/>
              <a:gd name="T103" fmla="*/ 34 h 161"/>
              <a:gd name="T104" fmla="*/ 1193 w 2065"/>
              <a:gd name="T105" fmla="*/ 34 h 161"/>
              <a:gd name="T106" fmla="*/ 1218 w 2065"/>
              <a:gd name="T107" fmla="*/ 8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65" h="161">
                <a:moveTo>
                  <a:pt x="530" y="34"/>
                </a:moveTo>
                <a:cubicBezTo>
                  <a:pt x="502" y="34"/>
                  <a:pt x="483" y="57"/>
                  <a:pt x="483" y="84"/>
                </a:cubicBezTo>
                <a:cubicBezTo>
                  <a:pt x="483" y="84"/>
                  <a:pt x="483" y="84"/>
                  <a:pt x="483" y="84"/>
                </a:cubicBezTo>
                <a:cubicBezTo>
                  <a:pt x="483" y="114"/>
                  <a:pt x="504" y="134"/>
                  <a:pt x="533" y="134"/>
                </a:cubicBezTo>
                <a:cubicBezTo>
                  <a:pt x="551" y="134"/>
                  <a:pt x="563" y="127"/>
                  <a:pt x="572" y="116"/>
                </a:cubicBezTo>
                <a:cubicBezTo>
                  <a:pt x="557" y="102"/>
                  <a:pt x="557" y="102"/>
                  <a:pt x="557" y="102"/>
                </a:cubicBezTo>
                <a:cubicBezTo>
                  <a:pt x="549" y="109"/>
                  <a:pt x="543" y="112"/>
                  <a:pt x="533" y="112"/>
                </a:cubicBezTo>
                <a:cubicBezTo>
                  <a:pt x="521" y="112"/>
                  <a:pt x="513" y="106"/>
                  <a:pt x="510" y="93"/>
                </a:cubicBezTo>
                <a:cubicBezTo>
                  <a:pt x="577" y="93"/>
                  <a:pt x="577" y="93"/>
                  <a:pt x="577" y="93"/>
                </a:cubicBezTo>
                <a:cubicBezTo>
                  <a:pt x="577" y="91"/>
                  <a:pt x="577" y="88"/>
                  <a:pt x="577" y="86"/>
                </a:cubicBezTo>
                <a:cubicBezTo>
                  <a:pt x="577" y="59"/>
                  <a:pt x="563" y="34"/>
                  <a:pt x="530" y="34"/>
                </a:cubicBezTo>
                <a:close/>
                <a:moveTo>
                  <a:pt x="510" y="76"/>
                </a:moveTo>
                <a:cubicBezTo>
                  <a:pt x="512" y="64"/>
                  <a:pt x="519" y="56"/>
                  <a:pt x="530" y="56"/>
                </a:cubicBezTo>
                <a:cubicBezTo>
                  <a:pt x="542" y="56"/>
                  <a:pt x="549" y="64"/>
                  <a:pt x="551" y="76"/>
                </a:cubicBezTo>
                <a:lnTo>
                  <a:pt x="510" y="76"/>
                </a:lnTo>
                <a:close/>
                <a:moveTo>
                  <a:pt x="610" y="55"/>
                </a:moveTo>
                <a:cubicBezTo>
                  <a:pt x="610" y="36"/>
                  <a:pt x="610" y="36"/>
                  <a:pt x="610" y="36"/>
                </a:cubicBezTo>
                <a:cubicBezTo>
                  <a:pt x="583" y="36"/>
                  <a:pt x="583" y="36"/>
                  <a:pt x="583" y="36"/>
                </a:cubicBezTo>
                <a:cubicBezTo>
                  <a:pt x="583" y="132"/>
                  <a:pt x="583" y="132"/>
                  <a:pt x="583" y="132"/>
                </a:cubicBezTo>
                <a:cubicBezTo>
                  <a:pt x="610" y="132"/>
                  <a:pt x="610" y="132"/>
                  <a:pt x="610" y="132"/>
                </a:cubicBezTo>
                <a:cubicBezTo>
                  <a:pt x="610" y="97"/>
                  <a:pt x="610" y="97"/>
                  <a:pt x="610" y="97"/>
                </a:cubicBezTo>
                <a:cubicBezTo>
                  <a:pt x="610" y="74"/>
                  <a:pt x="621" y="63"/>
                  <a:pt x="640" y="63"/>
                </a:cubicBezTo>
                <a:cubicBezTo>
                  <a:pt x="641" y="63"/>
                  <a:pt x="641" y="63"/>
                  <a:pt x="641" y="63"/>
                </a:cubicBezTo>
                <a:cubicBezTo>
                  <a:pt x="641" y="34"/>
                  <a:pt x="641" y="34"/>
                  <a:pt x="641" y="34"/>
                </a:cubicBezTo>
                <a:cubicBezTo>
                  <a:pt x="625" y="33"/>
                  <a:pt x="616" y="42"/>
                  <a:pt x="610" y="55"/>
                </a:cubicBezTo>
                <a:close/>
                <a:moveTo>
                  <a:pt x="2038" y="1"/>
                </a:moveTo>
                <a:cubicBezTo>
                  <a:pt x="2038" y="132"/>
                  <a:pt x="2038" y="132"/>
                  <a:pt x="2038" y="132"/>
                </a:cubicBezTo>
                <a:cubicBezTo>
                  <a:pt x="2065" y="132"/>
                  <a:pt x="2065" y="132"/>
                  <a:pt x="2065" y="132"/>
                </a:cubicBezTo>
                <a:cubicBezTo>
                  <a:pt x="2065" y="1"/>
                  <a:pt x="2065" y="1"/>
                  <a:pt x="2065" y="1"/>
                </a:cubicBezTo>
                <a:lnTo>
                  <a:pt x="2038" y="1"/>
                </a:lnTo>
                <a:close/>
                <a:moveTo>
                  <a:pt x="733" y="11"/>
                </a:moveTo>
                <a:cubicBezTo>
                  <a:pt x="706" y="11"/>
                  <a:pt x="706" y="11"/>
                  <a:pt x="706" y="11"/>
                </a:cubicBezTo>
                <a:cubicBezTo>
                  <a:pt x="706" y="36"/>
                  <a:pt x="706" y="36"/>
                  <a:pt x="706" y="36"/>
                </a:cubicBezTo>
                <a:cubicBezTo>
                  <a:pt x="694" y="36"/>
                  <a:pt x="694" y="36"/>
                  <a:pt x="694" y="36"/>
                </a:cubicBezTo>
                <a:cubicBezTo>
                  <a:pt x="694" y="59"/>
                  <a:pt x="694" y="59"/>
                  <a:pt x="694" y="59"/>
                </a:cubicBezTo>
                <a:cubicBezTo>
                  <a:pt x="706" y="59"/>
                  <a:pt x="706" y="59"/>
                  <a:pt x="706" y="59"/>
                </a:cubicBezTo>
                <a:cubicBezTo>
                  <a:pt x="706" y="105"/>
                  <a:pt x="706" y="105"/>
                  <a:pt x="706" y="105"/>
                </a:cubicBezTo>
                <a:cubicBezTo>
                  <a:pt x="706" y="127"/>
                  <a:pt x="717" y="134"/>
                  <a:pt x="734" y="134"/>
                </a:cubicBezTo>
                <a:cubicBezTo>
                  <a:pt x="743" y="134"/>
                  <a:pt x="750" y="132"/>
                  <a:pt x="755" y="128"/>
                </a:cubicBezTo>
                <a:cubicBezTo>
                  <a:pt x="755" y="106"/>
                  <a:pt x="755" y="106"/>
                  <a:pt x="755" y="106"/>
                </a:cubicBezTo>
                <a:cubicBezTo>
                  <a:pt x="752" y="108"/>
                  <a:pt x="747" y="110"/>
                  <a:pt x="742" y="110"/>
                </a:cubicBezTo>
                <a:cubicBezTo>
                  <a:pt x="736" y="110"/>
                  <a:pt x="733" y="107"/>
                  <a:pt x="733" y="100"/>
                </a:cubicBezTo>
                <a:cubicBezTo>
                  <a:pt x="733" y="59"/>
                  <a:pt x="733" y="59"/>
                  <a:pt x="733" y="59"/>
                </a:cubicBezTo>
                <a:cubicBezTo>
                  <a:pt x="756" y="59"/>
                  <a:pt x="756" y="59"/>
                  <a:pt x="756" y="59"/>
                </a:cubicBezTo>
                <a:cubicBezTo>
                  <a:pt x="756" y="36"/>
                  <a:pt x="756" y="36"/>
                  <a:pt x="756" y="36"/>
                </a:cubicBezTo>
                <a:cubicBezTo>
                  <a:pt x="733" y="36"/>
                  <a:pt x="733" y="36"/>
                  <a:pt x="733" y="36"/>
                </a:cubicBezTo>
                <a:lnTo>
                  <a:pt x="733" y="11"/>
                </a:lnTo>
                <a:close/>
                <a:moveTo>
                  <a:pt x="1999" y="132"/>
                </a:moveTo>
                <a:cubicBezTo>
                  <a:pt x="2027" y="132"/>
                  <a:pt x="2027" y="132"/>
                  <a:pt x="2027" y="132"/>
                </a:cubicBezTo>
                <a:cubicBezTo>
                  <a:pt x="2027" y="1"/>
                  <a:pt x="2027" y="1"/>
                  <a:pt x="2027" y="1"/>
                </a:cubicBezTo>
                <a:cubicBezTo>
                  <a:pt x="1999" y="1"/>
                  <a:pt x="1999" y="1"/>
                  <a:pt x="1999" y="1"/>
                </a:cubicBezTo>
                <a:lnTo>
                  <a:pt x="1999" y="132"/>
                </a:lnTo>
                <a:close/>
                <a:moveTo>
                  <a:pt x="807" y="34"/>
                </a:moveTo>
                <a:cubicBezTo>
                  <a:pt x="779" y="34"/>
                  <a:pt x="760" y="57"/>
                  <a:pt x="760" y="84"/>
                </a:cubicBezTo>
                <a:cubicBezTo>
                  <a:pt x="760" y="84"/>
                  <a:pt x="760" y="84"/>
                  <a:pt x="760" y="84"/>
                </a:cubicBezTo>
                <a:cubicBezTo>
                  <a:pt x="760" y="114"/>
                  <a:pt x="781" y="134"/>
                  <a:pt x="810" y="134"/>
                </a:cubicBezTo>
                <a:cubicBezTo>
                  <a:pt x="827" y="134"/>
                  <a:pt x="840" y="127"/>
                  <a:pt x="849" y="116"/>
                </a:cubicBezTo>
                <a:cubicBezTo>
                  <a:pt x="834" y="102"/>
                  <a:pt x="834" y="102"/>
                  <a:pt x="834" y="102"/>
                </a:cubicBezTo>
                <a:cubicBezTo>
                  <a:pt x="826" y="109"/>
                  <a:pt x="820" y="112"/>
                  <a:pt x="810" y="112"/>
                </a:cubicBezTo>
                <a:cubicBezTo>
                  <a:pt x="798" y="112"/>
                  <a:pt x="790" y="106"/>
                  <a:pt x="787" y="93"/>
                </a:cubicBezTo>
                <a:cubicBezTo>
                  <a:pt x="854" y="93"/>
                  <a:pt x="854" y="93"/>
                  <a:pt x="854" y="93"/>
                </a:cubicBezTo>
                <a:cubicBezTo>
                  <a:pt x="854" y="91"/>
                  <a:pt x="854" y="88"/>
                  <a:pt x="854" y="86"/>
                </a:cubicBezTo>
                <a:cubicBezTo>
                  <a:pt x="854" y="59"/>
                  <a:pt x="839" y="34"/>
                  <a:pt x="807" y="34"/>
                </a:cubicBezTo>
                <a:close/>
                <a:moveTo>
                  <a:pt x="787" y="76"/>
                </a:moveTo>
                <a:cubicBezTo>
                  <a:pt x="789" y="64"/>
                  <a:pt x="796" y="56"/>
                  <a:pt x="807" y="56"/>
                </a:cubicBezTo>
                <a:cubicBezTo>
                  <a:pt x="819" y="56"/>
                  <a:pt x="826" y="64"/>
                  <a:pt x="828" y="76"/>
                </a:cubicBezTo>
                <a:lnTo>
                  <a:pt x="787" y="76"/>
                </a:lnTo>
                <a:close/>
                <a:moveTo>
                  <a:pt x="220" y="34"/>
                </a:moveTo>
                <a:cubicBezTo>
                  <a:pt x="207" y="34"/>
                  <a:pt x="197" y="39"/>
                  <a:pt x="189" y="49"/>
                </a:cubicBezTo>
                <a:cubicBezTo>
                  <a:pt x="184" y="40"/>
                  <a:pt x="174" y="34"/>
                  <a:pt x="161" y="34"/>
                </a:cubicBezTo>
                <a:cubicBezTo>
                  <a:pt x="148" y="34"/>
                  <a:pt x="139" y="41"/>
                  <a:pt x="133" y="50"/>
                </a:cubicBezTo>
                <a:cubicBezTo>
                  <a:pt x="133" y="36"/>
                  <a:pt x="133" y="36"/>
                  <a:pt x="133" y="36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6" y="132"/>
                  <a:pt x="106" y="132"/>
                  <a:pt x="106" y="132"/>
                </a:cubicBezTo>
                <a:cubicBezTo>
                  <a:pt x="133" y="132"/>
                  <a:pt x="133" y="132"/>
                  <a:pt x="133" y="132"/>
                </a:cubicBezTo>
                <a:cubicBezTo>
                  <a:pt x="133" y="78"/>
                  <a:pt x="133" y="78"/>
                  <a:pt x="133" y="78"/>
                </a:cubicBezTo>
                <a:cubicBezTo>
                  <a:pt x="133" y="65"/>
                  <a:pt x="139" y="59"/>
                  <a:pt x="150" y="59"/>
                </a:cubicBezTo>
                <a:cubicBezTo>
                  <a:pt x="160" y="59"/>
                  <a:pt x="166" y="65"/>
                  <a:pt x="166" y="78"/>
                </a:cubicBezTo>
                <a:cubicBezTo>
                  <a:pt x="166" y="132"/>
                  <a:pt x="166" y="132"/>
                  <a:pt x="166" y="132"/>
                </a:cubicBezTo>
                <a:cubicBezTo>
                  <a:pt x="193" y="132"/>
                  <a:pt x="193" y="132"/>
                  <a:pt x="193" y="132"/>
                </a:cubicBezTo>
                <a:cubicBezTo>
                  <a:pt x="193" y="78"/>
                  <a:pt x="193" y="78"/>
                  <a:pt x="193" y="78"/>
                </a:cubicBezTo>
                <a:cubicBezTo>
                  <a:pt x="193" y="65"/>
                  <a:pt x="199" y="59"/>
                  <a:pt x="209" y="59"/>
                </a:cubicBezTo>
                <a:cubicBezTo>
                  <a:pt x="220" y="59"/>
                  <a:pt x="225" y="65"/>
                  <a:pt x="225" y="78"/>
                </a:cubicBezTo>
                <a:cubicBezTo>
                  <a:pt x="225" y="132"/>
                  <a:pt x="225" y="132"/>
                  <a:pt x="225" y="132"/>
                </a:cubicBezTo>
                <a:cubicBezTo>
                  <a:pt x="253" y="132"/>
                  <a:pt x="253" y="132"/>
                  <a:pt x="253" y="132"/>
                </a:cubicBezTo>
                <a:cubicBezTo>
                  <a:pt x="253" y="69"/>
                  <a:pt x="253" y="69"/>
                  <a:pt x="253" y="69"/>
                </a:cubicBezTo>
                <a:cubicBezTo>
                  <a:pt x="253" y="46"/>
                  <a:pt x="240" y="34"/>
                  <a:pt x="220" y="34"/>
                </a:cubicBezTo>
                <a:close/>
                <a:moveTo>
                  <a:pt x="59" y="57"/>
                </a:moveTo>
                <a:cubicBezTo>
                  <a:pt x="38" y="51"/>
                  <a:pt x="32" y="49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34"/>
                  <a:pt x="38" y="29"/>
                  <a:pt x="48" y="29"/>
                </a:cubicBezTo>
                <a:cubicBezTo>
                  <a:pt x="59" y="29"/>
                  <a:pt x="70" y="34"/>
                  <a:pt x="81" y="41"/>
                </a:cubicBezTo>
                <a:cubicBezTo>
                  <a:pt x="95" y="21"/>
                  <a:pt x="95" y="21"/>
                  <a:pt x="95" y="21"/>
                </a:cubicBezTo>
                <a:cubicBezTo>
                  <a:pt x="83" y="10"/>
                  <a:pt x="67" y="5"/>
                  <a:pt x="49" y="5"/>
                </a:cubicBezTo>
                <a:cubicBezTo>
                  <a:pt x="23" y="5"/>
                  <a:pt x="5" y="20"/>
                  <a:pt x="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68"/>
                  <a:pt x="21" y="75"/>
                  <a:pt x="46" y="81"/>
                </a:cubicBezTo>
                <a:cubicBezTo>
                  <a:pt x="67" y="87"/>
                  <a:pt x="72" y="90"/>
                  <a:pt x="72" y="97"/>
                </a:cubicBezTo>
                <a:cubicBezTo>
                  <a:pt x="72" y="98"/>
                  <a:pt x="72" y="98"/>
                  <a:pt x="72" y="98"/>
                </a:cubicBezTo>
                <a:cubicBezTo>
                  <a:pt x="72" y="105"/>
                  <a:pt x="65" y="109"/>
                  <a:pt x="54" y="109"/>
                </a:cubicBezTo>
                <a:cubicBezTo>
                  <a:pt x="39" y="109"/>
                  <a:pt x="27" y="104"/>
                  <a:pt x="16" y="94"/>
                </a:cubicBezTo>
                <a:cubicBezTo>
                  <a:pt x="0" y="114"/>
                  <a:pt x="0" y="114"/>
                  <a:pt x="0" y="114"/>
                </a:cubicBezTo>
                <a:cubicBezTo>
                  <a:pt x="15" y="127"/>
                  <a:pt x="34" y="134"/>
                  <a:pt x="53" y="134"/>
                </a:cubicBezTo>
                <a:cubicBezTo>
                  <a:pt x="80" y="134"/>
                  <a:pt x="99" y="120"/>
                  <a:pt x="99" y="95"/>
                </a:cubicBezTo>
                <a:cubicBezTo>
                  <a:pt x="99" y="95"/>
                  <a:pt x="99" y="95"/>
                  <a:pt x="99" y="95"/>
                </a:cubicBezTo>
                <a:cubicBezTo>
                  <a:pt x="99" y="73"/>
                  <a:pt x="85" y="63"/>
                  <a:pt x="59" y="57"/>
                </a:cubicBezTo>
                <a:close/>
                <a:moveTo>
                  <a:pt x="304" y="35"/>
                </a:moveTo>
                <a:cubicBezTo>
                  <a:pt x="287" y="35"/>
                  <a:pt x="277" y="38"/>
                  <a:pt x="266" y="43"/>
                </a:cubicBezTo>
                <a:cubicBezTo>
                  <a:pt x="273" y="63"/>
                  <a:pt x="273" y="63"/>
                  <a:pt x="273" y="63"/>
                </a:cubicBezTo>
                <a:cubicBezTo>
                  <a:pt x="282" y="60"/>
                  <a:pt x="289" y="58"/>
                  <a:pt x="300" y="58"/>
                </a:cubicBezTo>
                <a:cubicBezTo>
                  <a:pt x="313" y="58"/>
                  <a:pt x="320" y="64"/>
                  <a:pt x="320" y="76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14" y="75"/>
                  <a:pt x="307" y="73"/>
                  <a:pt x="297" y="73"/>
                </a:cubicBezTo>
                <a:cubicBezTo>
                  <a:pt x="274" y="73"/>
                  <a:pt x="258" y="83"/>
                  <a:pt x="258" y="104"/>
                </a:cubicBezTo>
                <a:cubicBezTo>
                  <a:pt x="258" y="104"/>
                  <a:pt x="258" y="104"/>
                  <a:pt x="258" y="104"/>
                </a:cubicBezTo>
                <a:cubicBezTo>
                  <a:pt x="258" y="123"/>
                  <a:pt x="273" y="134"/>
                  <a:pt x="291" y="134"/>
                </a:cubicBezTo>
                <a:cubicBezTo>
                  <a:pt x="304" y="134"/>
                  <a:pt x="314" y="129"/>
                  <a:pt x="320" y="122"/>
                </a:cubicBezTo>
                <a:cubicBezTo>
                  <a:pt x="320" y="132"/>
                  <a:pt x="320" y="132"/>
                  <a:pt x="320" y="132"/>
                </a:cubicBezTo>
                <a:cubicBezTo>
                  <a:pt x="347" y="132"/>
                  <a:pt x="347" y="132"/>
                  <a:pt x="347" y="132"/>
                </a:cubicBezTo>
                <a:cubicBezTo>
                  <a:pt x="347" y="76"/>
                  <a:pt x="347" y="76"/>
                  <a:pt x="347" y="76"/>
                </a:cubicBezTo>
                <a:cubicBezTo>
                  <a:pt x="347" y="63"/>
                  <a:pt x="343" y="53"/>
                  <a:pt x="336" y="46"/>
                </a:cubicBezTo>
                <a:cubicBezTo>
                  <a:pt x="329" y="39"/>
                  <a:pt x="319" y="35"/>
                  <a:pt x="304" y="35"/>
                </a:cubicBezTo>
                <a:close/>
                <a:moveTo>
                  <a:pt x="321" y="98"/>
                </a:moveTo>
                <a:cubicBezTo>
                  <a:pt x="321" y="108"/>
                  <a:pt x="312" y="115"/>
                  <a:pt x="299" y="115"/>
                </a:cubicBezTo>
                <a:cubicBezTo>
                  <a:pt x="291" y="115"/>
                  <a:pt x="285" y="111"/>
                  <a:pt x="285" y="103"/>
                </a:cubicBezTo>
                <a:cubicBezTo>
                  <a:pt x="285" y="103"/>
                  <a:pt x="285" y="103"/>
                  <a:pt x="285" y="103"/>
                </a:cubicBezTo>
                <a:cubicBezTo>
                  <a:pt x="285" y="94"/>
                  <a:pt x="292" y="90"/>
                  <a:pt x="303" y="90"/>
                </a:cubicBezTo>
                <a:cubicBezTo>
                  <a:pt x="310" y="90"/>
                  <a:pt x="316" y="91"/>
                  <a:pt x="321" y="93"/>
                </a:cubicBezTo>
                <a:lnTo>
                  <a:pt x="321" y="98"/>
                </a:lnTo>
                <a:close/>
                <a:moveTo>
                  <a:pt x="457" y="11"/>
                </a:moveTo>
                <a:cubicBezTo>
                  <a:pt x="429" y="11"/>
                  <a:pt x="429" y="11"/>
                  <a:pt x="429" y="11"/>
                </a:cubicBezTo>
                <a:cubicBezTo>
                  <a:pt x="429" y="36"/>
                  <a:pt x="429" y="36"/>
                  <a:pt x="429" y="36"/>
                </a:cubicBezTo>
                <a:cubicBezTo>
                  <a:pt x="418" y="36"/>
                  <a:pt x="418" y="36"/>
                  <a:pt x="418" y="36"/>
                </a:cubicBezTo>
                <a:cubicBezTo>
                  <a:pt x="418" y="59"/>
                  <a:pt x="418" y="59"/>
                  <a:pt x="418" y="59"/>
                </a:cubicBezTo>
                <a:cubicBezTo>
                  <a:pt x="429" y="59"/>
                  <a:pt x="429" y="59"/>
                  <a:pt x="429" y="59"/>
                </a:cubicBezTo>
                <a:cubicBezTo>
                  <a:pt x="429" y="105"/>
                  <a:pt x="429" y="105"/>
                  <a:pt x="429" y="105"/>
                </a:cubicBezTo>
                <a:cubicBezTo>
                  <a:pt x="429" y="127"/>
                  <a:pt x="441" y="134"/>
                  <a:pt x="457" y="134"/>
                </a:cubicBezTo>
                <a:cubicBezTo>
                  <a:pt x="466" y="134"/>
                  <a:pt x="473" y="132"/>
                  <a:pt x="479" y="128"/>
                </a:cubicBezTo>
                <a:cubicBezTo>
                  <a:pt x="479" y="106"/>
                  <a:pt x="479" y="106"/>
                  <a:pt x="479" y="106"/>
                </a:cubicBezTo>
                <a:cubicBezTo>
                  <a:pt x="475" y="108"/>
                  <a:pt x="470" y="110"/>
                  <a:pt x="465" y="110"/>
                </a:cubicBezTo>
                <a:cubicBezTo>
                  <a:pt x="459" y="110"/>
                  <a:pt x="457" y="107"/>
                  <a:pt x="457" y="100"/>
                </a:cubicBezTo>
                <a:cubicBezTo>
                  <a:pt x="457" y="59"/>
                  <a:pt x="457" y="59"/>
                  <a:pt x="457" y="59"/>
                </a:cubicBezTo>
                <a:cubicBezTo>
                  <a:pt x="479" y="59"/>
                  <a:pt x="479" y="59"/>
                  <a:pt x="479" y="59"/>
                </a:cubicBezTo>
                <a:cubicBezTo>
                  <a:pt x="479" y="36"/>
                  <a:pt x="479" y="36"/>
                  <a:pt x="479" y="36"/>
                </a:cubicBezTo>
                <a:cubicBezTo>
                  <a:pt x="457" y="36"/>
                  <a:pt x="457" y="36"/>
                  <a:pt x="457" y="36"/>
                </a:cubicBezTo>
                <a:lnTo>
                  <a:pt x="457" y="11"/>
                </a:lnTo>
                <a:close/>
                <a:moveTo>
                  <a:pt x="382" y="55"/>
                </a:moveTo>
                <a:cubicBezTo>
                  <a:pt x="382" y="36"/>
                  <a:pt x="382" y="36"/>
                  <a:pt x="382" y="36"/>
                </a:cubicBezTo>
                <a:cubicBezTo>
                  <a:pt x="354" y="36"/>
                  <a:pt x="354" y="36"/>
                  <a:pt x="354" y="36"/>
                </a:cubicBezTo>
                <a:cubicBezTo>
                  <a:pt x="354" y="132"/>
                  <a:pt x="354" y="132"/>
                  <a:pt x="354" y="132"/>
                </a:cubicBezTo>
                <a:cubicBezTo>
                  <a:pt x="382" y="132"/>
                  <a:pt x="382" y="132"/>
                  <a:pt x="382" y="132"/>
                </a:cubicBezTo>
                <a:cubicBezTo>
                  <a:pt x="382" y="97"/>
                  <a:pt x="382" y="97"/>
                  <a:pt x="382" y="97"/>
                </a:cubicBezTo>
                <a:cubicBezTo>
                  <a:pt x="382" y="74"/>
                  <a:pt x="393" y="63"/>
                  <a:pt x="411" y="63"/>
                </a:cubicBezTo>
                <a:cubicBezTo>
                  <a:pt x="412" y="63"/>
                  <a:pt x="412" y="63"/>
                  <a:pt x="412" y="63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396" y="33"/>
                  <a:pt x="387" y="42"/>
                  <a:pt x="382" y="55"/>
                </a:cubicBezTo>
                <a:close/>
                <a:moveTo>
                  <a:pt x="1335" y="34"/>
                </a:moveTo>
                <a:cubicBezTo>
                  <a:pt x="1305" y="34"/>
                  <a:pt x="1283" y="56"/>
                  <a:pt x="1283" y="84"/>
                </a:cubicBezTo>
                <a:cubicBezTo>
                  <a:pt x="1283" y="84"/>
                  <a:pt x="1283" y="84"/>
                  <a:pt x="1283" y="84"/>
                </a:cubicBezTo>
                <a:cubicBezTo>
                  <a:pt x="1283" y="112"/>
                  <a:pt x="1305" y="134"/>
                  <a:pt x="1335" y="134"/>
                </a:cubicBezTo>
                <a:cubicBezTo>
                  <a:pt x="1365" y="134"/>
                  <a:pt x="1387" y="112"/>
                  <a:pt x="1387" y="84"/>
                </a:cubicBezTo>
                <a:cubicBezTo>
                  <a:pt x="1387" y="84"/>
                  <a:pt x="1387" y="84"/>
                  <a:pt x="1387" y="84"/>
                </a:cubicBezTo>
                <a:cubicBezTo>
                  <a:pt x="1387" y="56"/>
                  <a:pt x="1365" y="34"/>
                  <a:pt x="1335" y="34"/>
                </a:cubicBezTo>
                <a:close/>
                <a:moveTo>
                  <a:pt x="1360" y="84"/>
                </a:moveTo>
                <a:cubicBezTo>
                  <a:pt x="1360" y="99"/>
                  <a:pt x="1351" y="111"/>
                  <a:pt x="1335" y="111"/>
                </a:cubicBezTo>
                <a:cubicBezTo>
                  <a:pt x="1320" y="111"/>
                  <a:pt x="1310" y="98"/>
                  <a:pt x="1310" y="84"/>
                </a:cubicBezTo>
                <a:cubicBezTo>
                  <a:pt x="1310" y="84"/>
                  <a:pt x="1310" y="84"/>
                  <a:pt x="1310" y="84"/>
                </a:cubicBezTo>
                <a:cubicBezTo>
                  <a:pt x="1310" y="70"/>
                  <a:pt x="1319" y="58"/>
                  <a:pt x="1335" y="58"/>
                </a:cubicBezTo>
                <a:cubicBezTo>
                  <a:pt x="1350" y="58"/>
                  <a:pt x="1360" y="70"/>
                  <a:pt x="1360" y="84"/>
                </a:cubicBezTo>
                <a:close/>
                <a:moveTo>
                  <a:pt x="1834" y="55"/>
                </a:moveTo>
                <a:cubicBezTo>
                  <a:pt x="1834" y="36"/>
                  <a:pt x="1834" y="36"/>
                  <a:pt x="1834" y="36"/>
                </a:cubicBezTo>
                <a:cubicBezTo>
                  <a:pt x="1807" y="36"/>
                  <a:pt x="1807" y="36"/>
                  <a:pt x="1807" y="36"/>
                </a:cubicBezTo>
                <a:cubicBezTo>
                  <a:pt x="1807" y="132"/>
                  <a:pt x="1807" y="132"/>
                  <a:pt x="1807" y="132"/>
                </a:cubicBezTo>
                <a:cubicBezTo>
                  <a:pt x="1834" y="132"/>
                  <a:pt x="1834" y="132"/>
                  <a:pt x="1834" y="132"/>
                </a:cubicBezTo>
                <a:cubicBezTo>
                  <a:pt x="1834" y="97"/>
                  <a:pt x="1834" y="97"/>
                  <a:pt x="1834" y="97"/>
                </a:cubicBezTo>
                <a:cubicBezTo>
                  <a:pt x="1834" y="74"/>
                  <a:pt x="1845" y="63"/>
                  <a:pt x="1863" y="63"/>
                </a:cubicBezTo>
                <a:cubicBezTo>
                  <a:pt x="1865" y="63"/>
                  <a:pt x="1865" y="63"/>
                  <a:pt x="1865" y="63"/>
                </a:cubicBezTo>
                <a:cubicBezTo>
                  <a:pt x="1865" y="34"/>
                  <a:pt x="1865" y="34"/>
                  <a:pt x="1865" y="34"/>
                </a:cubicBezTo>
                <a:cubicBezTo>
                  <a:pt x="1848" y="33"/>
                  <a:pt x="1839" y="42"/>
                  <a:pt x="1834" y="55"/>
                </a:cubicBezTo>
                <a:close/>
                <a:moveTo>
                  <a:pt x="1748" y="34"/>
                </a:moveTo>
                <a:cubicBezTo>
                  <a:pt x="1718" y="34"/>
                  <a:pt x="1696" y="56"/>
                  <a:pt x="1696" y="84"/>
                </a:cubicBezTo>
                <a:cubicBezTo>
                  <a:pt x="1696" y="84"/>
                  <a:pt x="1696" y="84"/>
                  <a:pt x="1696" y="84"/>
                </a:cubicBezTo>
                <a:cubicBezTo>
                  <a:pt x="1696" y="112"/>
                  <a:pt x="1718" y="134"/>
                  <a:pt x="1748" y="134"/>
                </a:cubicBezTo>
                <a:cubicBezTo>
                  <a:pt x="1778" y="134"/>
                  <a:pt x="1800" y="112"/>
                  <a:pt x="1800" y="84"/>
                </a:cubicBezTo>
                <a:cubicBezTo>
                  <a:pt x="1800" y="84"/>
                  <a:pt x="1800" y="84"/>
                  <a:pt x="1800" y="84"/>
                </a:cubicBezTo>
                <a:cubicBezTo>
                  <a:pt x="1800" y="56"/>
                  <a:pt x="1778" y="34"/>
                  <a:pt x="1748" y="34"/>
                </a:cubicBezTo>
                <a:close/>
                <a:moveTo>
                  <a:pt x="1773" y="84"/>
                </a:moveTo>
                <a:cubicBezTo>
                  <a:pt x="1773" y="99"/>
                  <a:pt x="1764" y="111"/>
                  <a:pt x="1748" y="111"/>
                </a:cubicBezTo>
                <a:cubicBezTo>
                  <a:pt x="1733" y="111"/>
                  <a:pt x="1723" y="98"/>
                  <a:pt x="1723" y="84"/>
                </a:cubicBezTo>
                <a:cubicBezTo>
                  <a:pt x="1723" y="84"/>
                  <a:pt x="1723" y="84"/>
                  <a:pt x="1723" y="84"/>
                </a:cubicBezTo>
                <a:cubicBezTo>
                  <a:pt x="1723" y="70"/>
                  <a:pt x="1732" y="58"/>
                  <a:pt x="1748" y="58"/>
                </a:cubicBezTo>
                <a:cubicBezTo>
                  <a:pt x="1763" y="58"/>
                  <a:pt x="1773" y="70"/>
                  <a:pt x="1773" y="84"/>
                </a:cubicBezTo>
                <a:close/>
                <a:moveTo>
                  <a:pt x="1465" y="48"/>
                </a:moveTo>
                <a:cubicBezTo>
                  <a:pt x="1458" y="40"/>
                  <a:pt x="1449" y="34"/>
                  <a:pt x="1434" y="34"/>
                </a:cubicBezTo>
                <a:cubicBezTo>
                  <a:pt x="1412" y="34"/>
                  <a:pt x="1391" y="50"/>
                  <a:pt x="1391" y="79"/>
                </a:cubicBezTo>
                <a:cubicBezTo>
                  <a:pt x="1391" y="79"/>
                  <a:pt x="1391" y="79"/>
                  <a:pt x="1391" y="79"/>
                </a:cubicBezTo>
                <a:cubicBezTo>
                  <a:pt x="1391" y="108"/>
                  <a:pt x="1412" y="124"/>
                  <a:pt x="1434" y="124"/>
                </a:cubicBezTo>
                <a:cubicBezTo>
                  <a:pt x="1448" y="124"/>
                  <a:pt x="1457" y="118"/>
                  <a:pt x="1465" y="109"/>
                </a:cubicBezTo>
                <a:cubicBezTo>
                  <a:pt x="1465" y="113"/>
                  <a:pt x="1465" y="113"/>
                  <a:pt x="1465" y="113"/>
                </a:cubicBezTo>
                <a:cubicBezTo>
                  <a:pt x="1465" y="130"/>
                  <a:pt x="1457" y="139"/>
                  <a:pt x="1438" y="139"/>
                </a:cubicBezTo>
                <a:cubicBezTo>
                  <a:pt x="1425" y="139"/>
                  <a:pt x="1415" y="136"/>
                  <a:pt x="1405" y="131"/>
                </a:cubicBezTo>
                <a:cubicBezTo>
                  <a:pt x="1396" y="151"/>
                  <a:pt x="1396" y="151"/>
                  <a:pt x="1396" y="151"/>
                </a:cubicBezTo>
                <a:cubicBezTo>
                  <a:pt x="1408" y="158"/>
                  <a:pt x="1423" y="161"/>
                  <a:pt x="1439" y="161"/>
                </a:cubicBezTo>
                <a:cubicBezTo>
                  <a:pt x="1457" y="161"/>
                  <a:pt x="1471" y="157"/>
                  <a:pt x="1480" y="148"/>
                </a:cubicBezTo>
                <a:cubicBezTo>
                  <a:pt x="1488" y="140"/>
                  <a:pt x="1492" y="128"/>
                  <a:pt x="1492" y="110"/>
                </a:cubicBezTo>
                <a:cubicBezTo>
                  <a:pt x="1492" y="36"/>
                  <a:pt x="1492" y="36"/>
                  <a:pt x="1492" y="36"/>
                </a:cubicBezTo>
                <a:cubicBezTo>
                  <a:pt x="1465" y="36"/>
                  <a:pt x="1465" y="36"/>
                  <a:pt x="1465" y="36"/>
                </a:cubicBezTo>
                <a:lnTo>
                  <a:pt x="1465" y="48"/>
                </a:lnTo>
                <a:close/>
                <a:moveTo>
                  <a:pt x="1465" y="79"/>
                </a:moveTo>
                <a:cubicBezTo>
                  <a:pt x="1465" y="92"/>
                  <a:pt x="1455" y="102"/>
                  <a:pt x="1442" y="102"/>
                </a:cubicBezTo>
                <a:cubicBezTo>
                  <a:pt x="1429" y="102"/>
                  <a:pt x="1419" y="93"/>
                  <a:pt x="1419" y="79"/>
                </a:cubicBezTo>
                <a:cubicBezTo>
                  <a:pt x="1419" y="79"/>
                  <a:pt x="1419" y="79"/>
                  <a:pt x="1419" y="79"/>
                </a:cubicBezTo>
                <a:cubicBezTo>
                  <a:pt x="1419" y="66"/>
                  <a:pt x="1429" y="57"/>
                  <a:pt x="1442" y="57"/>
                </a:cubicBezTo>
                <a:cubicBezTo>
                  <a:pt x="1455" y="57"/>
                  <a:pt x="1465" y="66"/>
                  <a:pt x="1465" y="79"/>
                </a:cubicBezTo>
                <a:close/>
                <a:moveTo>
                  <a:pt x="1697" y="37"/>
                </a:moveTo>
                <a:cubicBezTo>
                  <a:pt x="1675" y="37"/>
                  <a:pt x="1675" y="37"/>
                  <a:pt x="1675" y="37"/>
                </a:cubicBezTo>
                <a:cubicBezTo>
                  <a:pt x="1675" y="33"/>
                  <a:pt x="1675" y="33"/>
                  <a:pt x="1675" y="33"/>
                </a:cubicBezTo>
                <a:cubicBezTo>
                  <a:pt x="1675" y="26"/>
                  <a:pt x="1678" y="23"/>
                  <a:pt x="1684" y="23"/>
                </a:cubicBezTo>
                <a:cubicBezTo>
                  <a:pt x="1689" y="23"/>
                  <a:pt x="1693" y="24"/>
                  <a:pt x="1697" y="25"/>
                </a:cubicBezTo>
                <a:cubicBezTo>
                  <a:pt x="1697" y="2"/>
                  <a:pt x="1697" y="2"/>
                  <a:pt x="1697" y="2"/>
                </a:cubicBezTo>
                <a:cubicBezTo>
                  <a:pt x="1692" y="1"/>
                  <a:pt x="1686" y="0"/>
                  <a:pt x="1677" y="0"/>
                </a:cubicBezTo>
                <a:cubicBezTo>
                  <a:pt x="1668" y="0"/>
                  <a:pt x="1660" y="2"/>
                  <a:pt x="1655" y="7"/>
                </a:cubicBezTo>
                <a:cubicBezTo>
                  <a:pt x="1650" y="12"/>
                  <a:pt x="1648" y="20"/>
                  <a:pt x="1648" y="31"/>
                </a:cubicBezTo>
                <a:cubicBezTo>
                  <a:pt x="1648" y="37"/>
                  <a:pt x="1648" y="37"/>
                  <a:pt x="1648" y="37"/>
                </a:cubicBezTo>
                <a:cubicBezTo>
                  <a:pt x="1636" y="37"/>
                  <a:pt x="1636" y="37"/>
                  <a:pt x="1636" y="37"/>
                </a:cubicBezTo>
                <a:cubicBezTo>
                  <a:pt x="1636" y="59"/>
                  <a:pt x="1636" y="59"/>
                  <a:pt x="1636" y="59"/>
                </a:cubicBezTo>
                <a:cubicBezTo>
                  <a:pt x="1648" y="59"/>
                  <a:pt x="1648" y="59"/>
                  <a:pt x="1648" y="59"/>
                </a:cubicBezTo>
                <a:cubicBezTo>
                  <a:pt x="1648" y="132"/>
                  <a:pt x="1648" y="132"/>
                  <a:pt x="1648" y="132"/>
                </a:cubicBezTo>
                <a:cubicBezTo>
                  <a:pt x="1675" y="132"/>
                  <a:pt x="1675" y="132"/>
                  <a:pt x="1675" y="132"/>
                </a:cubicBezTo>
                <a:cubicBezTo>
                  <a:pt x="1675" y="59"/>
                  <a:pt x="1675" y="59"/>
                  <a:pt x="1675" y="59"/>
                </a:cubicBezTo>
                <a:cubicBezTo>
                  <a:pt x="1697" y="59"/>
                  <a:pt x="1697" y="59"/>
                  <a:pt x="1697" y="59"/>
                </a:cubicBezTo>
                <a:lnTo>
                  <a:pt x="1697" y="37"/>
                </a:lnTo>
                <a:close/>
                <a:moveTo>
                  <a:pt x="1548" y="101"/>
                </a:moveTo>
                <a:cubicBezTo>
                  <a:pt x="1526" y="36"/>
                  <a:pt x="1526" y="36"/>
                  <a:pt x="1526" y="36"/>
                </a:cubicBezTo>
                <a:cubicBezTo>
                  <a:pt x="1497" y="36"/>
                  <a:pt x="1497" y="36"/>
                  <a:pt x="1497" y="36"/>
                </a:cubicBezTo>
                <a:cubicBezTo>
                  <a:pt x="1535" y="132"/>
                  <a:pt x="1535" y="132"/>
                  <a:pt x="1535" y="132"/>
                </a:cubicBezTo>
                <a:cubicBezTo>
                  <a:pt x="1532" y="137"/>
                  <a:pt x="1530" y="139"/>
                  <a:pt x="1525" y="139"/>
                </a:cubicBezTo>
                <a:cubicBezTo>
                  <a:pt x="1521" y="139"/>
                  <a:pt x="1517" y="137"/>
                  <a:pt x="1513" y="135"/>
                </a:cubicBezTo>
                <a:cubicBezTo>
                  <a:pt x="1504" y="155"/>
                  <a:pt x="1504" y="155"/>
                  <a:pt x="1504" y="155"/>
                </a:cubicBezTo>
                <a:cubicBezTo>
                  <a:pt x="1511" y="159"/>
                  <a:pt x="1519" y="161"/>
                  <a:pt x="1528" y="161"/>
                </a:cubicBezTo>
                <a:cubicBezTo>
                  <a:pt x="1545" y="161"/>
                  <a:pt x="1553" y="154"/>
                  <a:pt x="1560" y="134"/>
                </a:cubicBezTo>
                <a:cubicBezTo>
                  <a:pt x="1597" y="36"/>
                  <a:pt x="1597" y="36"/>
                  <a:pt x="1597" y="36"/>
                </a:cubicBezTo>
                <a:cubicBezTo>
                  <a:pt x="1569" y="36"/>
                  <a:pt x="1569" y="36"/>
                  <a:pt x="1569" y="36"/>
                </a:cubicBezTo>
                <a:lnTo>
                  <a:pt x="1548" y="101"/>
                </a:lnTo>
                <a:close/>
                <a:moveTo>
                  <a:pt x="1008" y="34"/>
                </a:moveTo>
                <a:cubicBezTo>
                  <a:pt x="994" y="34"/>
                  <a:pt x="986" y="41"/>
                  <a:pt x="980" y="49"/>
                </a:cubicBezTo>
                <a:cubicBezTo>
                  <a:pt x="980" y="1"/>
                  <a:pt x="980" y="1"/>
                  <a:pt x="980" y="1"/>
                </a:cubicBezTo>
                <a:cubicBezTo>
                  <a:pt x="952" y="1"/>
                  <a:pt x="952" y="1"/>
                  <a:pt x="952" y="1"/>
                </a:cubicBezTo>
                <a:cubicBezTo>
                  <a:pt x="952" y="132"/>
                  <a:pt x="952" y="132"/>
                  <a:pt x="952" y="132"/>
                </a:cubicBezTo>
                <a:cubicBezTo>
                  <a:pt x="980" y="132"/>
                  <a:pt x="980" y="132"/>
                  <a:pt x="980" y="132"/>
                </a:cubicBezTo>
                <a:cubicBezTo>
                  <a:pt x="980" y="78"/>
                  <a:pt x="980" y="78"/>
                  <a:pt x="980" y="78"/>
                </a:cubicBezTo>
                <a:cubicBezTo>
                  <a:pt x="980" y="65"/>
                  <a:pt x="986" y="59"/>
                  <a:pt x="997" y="59"/>
                </a:cubicBezTo>
                <a:cubicBezTo>
                  <a:pt x="1007" y="59"/>
                  <a:pt x="1013" y="65"/>
                  <a:pt x="1013" y="78"/>
                </a:cubicBezTo>
                <a:cubicBezTo>
                  <a:pt x="1013" y="132"/>
                  <a:pt x="1013" y="132"/>
                  <a:pt x="1013" y="132"/>
                </a:cubicBezTo>
                <a:cubicBezTo>
                  <a:pt x="1040" y="132"/>
                  <a:pt x="1040" y="132"/>
                  <a:pt x="1040" y="132"/>
                </a:cubicBezTo>
                <a:cubicBezTo>
                  <a:pt x="1040" y="70"/>
                  <a:pt x="1040" y="70"/>
                  <a:pt x="1040" y="70"/>
                </a:cubicBezTo>
                <a:cubicBezTo>
                  <a:pt x="1040" y="48"/>
                  <a:pt x="1028" y="34"/>
                  <a:pt x="1008" y="34"/>
                </a:cubicBezTo>
                <a:close/>
                <a:moveTo>
                  <a:pt x="1250" y="132"/>
                </a:moveTo>
                <a:cubicBezTo>
                  <a:pt x="1278" y="132"/>
                  <a:pt x="1278" y="132"/>
                  <a:pt x="1278" y="132"/>
                </a:cubicBezTo>
                <a:cubicBezTo>
                  <a:pt x="1278" y="1"/>
                  <a:pt x="1278" y="1"/>
                  <a:pt x="1278" y="1"/>
                </a:cubicBezTo>
                <a:cubicBezTo>
                  <a:pt x="1250" y="1"/>
                  <a:pt x="1250" y="1"/>
                  <a:pt x="1250" y="1"/>
                </a:cubicBezTo>
                <a:lnTo>
                  <a:pt x="1250" y="132"/>
                </a:lnTo>
                <a:close/>
                <a:moveTo>
                  <a:pt x="1103" y="34"/>
                </a:moveTo>
                <a:cubicBezTo>
                  <a:pt x="1089" y="34"/>
                  <a:pt x="1081" y="41"/>
                  <a:pt x="1075" y="49"/>
                </a:cubicBezTo>
                <a:cubicBezTo>
                  <a:pt x="1075" y="36"/>
                  <a:pt x="1075" y="36"/>
                  <a:pt x="1075" y="36"/>
                </a:cubicBezTo>
                <a:cubicBezTo>
                  <a:pt x="1047" y="36"/>
                  <a:pt x="1047" y="36"/>
                  <a:pt x="1047" y="36"/>
                </a:cubicBezTo>
                <a:cubicBezTo>
                  <a:pt x="1047" y="132"/>
                  <a:pt x="1047" y="132"/>
                  <a:pt x="1047" y="132"/>
                </a:cubicBezTo>
                <a:cubicBezTo>
                  <a:pt x="1075" y="132"/>
                  <a:pt x="1075" y="132"/>
                  <a:pt x="1075" y="132"/>
                </a:cubicBezTo>
                <a:cubicBezTo>
                  <a:pt x="1075" y="78"/>
                  <a:pt x="1075" y="78"/>
                  <a:pt x="1075" y="78"/>
                </a:cubicBezTo>
                <a:cubicBezTo>
                  <a:pt x="1075" y="65"/>
                  <a:pt x="1081" y="59"/>
                  <a:pt x="1092" y="59"/>
                </a:cubicBezTo>
                <a:cubicBezTo>
                  <a:pt x="1102" y="59"/>
                  <a:pt x="1108" y="65"/>
                  <a:pt x="1108" y="78"/>
                </a:cubicBezTo>
                <a:cubicBezTo>
                  <a:pt x="1108" y="132"/>
                  <a:pt x="1108" y="132"/>
                  <a:pt x="1108" y="132"/>
                </a:cubicBezTo>
                <a:cubicBezTo>
                  <a:pt x="1135" y="132"/>
                  <a:pt x="1135" y="132"/>
                  <a:pt x="1135" y="132"/>
                </a:cubicBezTo>
                <a:cubicBezTo>
                  <a:pt x="1135" y="70"/>
                  <a:pt x="1135" y="70"/>
                  <a:pt x="1135" y="70"/>
                </a:cubicBezTo>
                <a:cubicBezTo>
                  <a:pt x="1135" y="48"/>
                  <a:pt x="1123" y="34"/>
                  <a:pt x="1103" y="34"/>
                </a:cubicBezTo>
                <a:close/>
                <a:moveTo>
                  <a:pt x="910" y="111"/>
                </a:moveTo>
                <a:cubicBezTo>
                  <a:pt x="895" y="111"/>
                  <a:pt x="885" y="99"/>
                  <a:pt x="885" y="84"/>
                </a:cubicBezTo>
                <a:cubicBezTo>
                  <a:pt x="885" y="84"/>
                  <a:pt x="885" y="84"/>
                  <a:pt x="885" y="84"/>
                </a:cubicBezTo>
                <a:cubicBezTo>
                  <a:pt x="885" y="70"/>
                  <a:pt x="895" y="58"/>
                  <a:pt x="909" y="58"/>
                </a:cubicBezTo>
                <a:cubicBezTo>
                  <a:pt x="918" y="58"/>
                  <a:pt x="925" y="62"/>
                  <a:pt x="931" y="68"/>
                </a:cubicBezTo>
                <a:cubicBezTo>
                  <a:pt x="947" y="50"/>
                  <a:pt x="947" y="50"/>
                  <a:pt x="947" y="50"/>
                </a:cubicBezTo>
                <a:cubicBezTo>
                  <a:pt x="938" y="40"/>
                  <a:pt x="927" y="34"/>
                  <a:pt x="909" y="34"/>
                </a:cubicBezTo>
                <a:cubicBezTo>
                  <a:pt x="880" y="34"/>
                  <a:pt x="859" y="57"/>
                  <a:pt x="859" y="84"/>
                </a:cubicBezTo>
                <a:cubicBezTo>
                  <a:pt x="859" y="84"/>
                  <a:pt x="859" y="84"/>
                  <a:pt x="859" y="84"/>
                </a:cubicBezTo>
                <a:cubicBezTo>
                  <a:pt x="859" y="112"/>
                  <a:pt x="880" y="134"/>
                  <a:pt x="909" y="134"/>
                </a:cubicBezTo>
                <a:cubicBezTo>
                  <a:pt x="928" y="134"/>
                  <a:pt x="939" y="127"/>
                  <a:pt x="948" y="117"/>
                </a:cubicBezTo>
                <a:cubicBezTo>
                  <a:pt x="932" y="100"/>
                  <a:pt x="932" y="100"/>
                  <a:pt x="932" y="100"/>
                </a:cubicBezTo>
                <a:cubicBezTo>
                  <a:pt x="925" y="107"/>
                  <a:pt x="919" y="111"/>
                  <a:pt x="910" y="111"/>
                </a:cubicBezTo>
                <a:close/>
                <a:moveTo>
                  <a:pt x="1945" y="35"/>
                </a:moveTo>
                <a:cubicBezTo>
                  <a:pt x="1929" y="35"/>
                  <a:pt x="1918" y="38"/>
                  <a:pt x="1908" y="42"/>
                </a:cubicBezTo>
                <a:cubicBezTo>
                  <a:pt x="1915" y="63"/>
                  <a:pt x="1915" y="63"/>
                  <a:pt x="1915" y="63"/>
                </a:cubicBezTo>
                <a:cubicBezTo>
                  <a:pt x="1923" y="60"/>
                  <a:pt x="1931" y="58"/>
                  <a:pt x="1941" y="58"/>
                </a:cubicBezTo>
                <a:cubicBezTo>
                  <a:pt x="1955" y="58"/>
                  <a:pt x="1962" y="64"/>
                  <a:pt x="1962" y="76"/>
                </a:cubicBezTo>
                <a:cubicBezTo>
                  <a:pt x="1962" y="77"/>
                  <a:pt x="1962" y="77"/>
                  <a:pt x="1962" y="77"/>
                </a:cubicBezTo>
                <a:cubicBezTo>
                  <a:pt x="1955" y="75"/>
                  <a:pt x="1948" y="73"/>
                  <a:pt x="1938" y="73"/>
                </a:cubicBezTo>
                <a:cubicBezTo>
                  <a:pt x="1915" y="73"/>
                  <a:pt x="1899" y="83"/>
                  <a:pt x="1899" y="104"/>
                </a:cubicBezTo>
                <a:cubicBezTo>
                  <a:pt x="1899" y="104"/>
                  <a:pt x="1899" y="104"/>
                  <a:pt x="1899" y="104"/>
                </a:cubicBezTo>
                <a:cubicBezTo>
                  <a:pt x="1899" y="123"/>
                  <a:pt x="1914" y="134"/>
                  <a:pt x="1932" y="134"/>
                </a:cubicBezTo>
                <a:cubicBezTo>
                  <a:pt x="1946" y="134"/>
                  <a:pt x="1955" y="129"/>
                  <a:pt x="1962" y="122"/>
                </a:cubicBezTo>
                <a:cubicBezTo>
                  <a:pt x="1962" y="132"/>
                  <a:pt x="1962" y="132"/>
                  <a:pt x="1962" y="132"/>
                </a:cubicBezTo>
                <a:cubicBezTo>
                  <a:pt x="1988" y="132"/>
                  <a:pt x="1988" y="132"/>
                  <a:pt x="1988" y="132"/>
                </a:cubicBezTo>
                <a:cubicBezTo>
                  <a:pt x="1988" y="76"/>
                  <a:pt x="1988" y="76"/>
                  <a:pt x="1988" y="76"/>
                </a:cubicBezTo>
                <a:cubicBezTo>
                  <a:pt x="1988" y="63"/>
                  <a:pt x="1985" y="53"/>
                  <a:pt x="1978" y="46"/>
                </a:cubicBezTo>
                <a:cubicBezTo>
                  <a:pt x="1971" y="39"/>
                  <a:pt x="1960" y="35"/>
                  <a:pt x="1945" y="35"/>
                </a:cubicBezTo>
                <a:close/>
                <a:moveTo>
                  <a:pt x="1962" y="98"/>
                </a:moveTo>
                <a:cubicBezTo>
                  <a:pt x="1962" y="108"/>
                  <a:pt x="1953" y="115"/>
                  <a:pt x="1941" y="115"/>
                </a:cubicBezTo>
                <a:cubicBezTo>
                  <a:pt x="1932" y="115"/>
                  <a:pt x="1926" y="111"/>
                  <a:pt x="1926" y="103"/>
                </a:cubicBezTo>
                <a:cubicBezTo>
                  <a:pt x="1926" y="103"/>
                  <a:pt x="1926" y="103"/>
                  <a:pt x="1926" y="103"/>
                </a:cubicBezTo>
                <a:cubicBezTo>
                  <a:pt x="1926" y="94"/>
                  <a:pt x="1933" y="90"/>
                  <a:pt x="1945" y="90"/>
                </a:cubicBezTo>
                <a:cubicBezTo>
                  <a:pt x="1951" y="90"/>
                  <a:pt x="1957" y="91"/>
                  <a:pt x="1962" y="93"/>
                </a:cubicBezTo>
                <a:lnTo>
                  <a:pt x="1962" y="98"/>
                </a:lnTo>
                <a:close/>
                <a:moveTo>
                  <a:pt x="1193" y="34"/>
                </a:moveTo>
                <a:cubicBezTo>
                  <a:pt x="1163" y="34"/>
                  <a:pt x="1141" y="56"/>
                  <a:pt x="1141" y="84"/>
                </a:cubicBezTo>
                <a:cubicBezTo>
                  <a:pt x="1141" y="84"/>
                  <a:pt x="1141" y="84"/>
                  <a:pt x="1141" y="84"/>
                </a:cubicBezTo>
                <a:cubicBezTo>
                  <a:pt x="1141" y="112"/>
                  <a:pt x="1163" y="134"/>
                  <a:pt x="1193" y="134"/>
                </a:cubicBezTo>
                <a:cubicBezTo>
                  <a:pt x="1223" y="134"/>
                  <a:pt x="1245" y="112"/>
                  <a:pt x="1245" y="84"/>
                </a:cubicBezTo>
                <a:cubicBezTo>
                  <a:pt x="1245" y="84"/>
                  <a:pt x="1245" y="84"/>
                  <a:pt x="1245" y="84"/>
                </a:cubicBezTo>
                <a:cubicBezTo>
                  <a:pt x="1245" y="56"/>
                  <a:pt x="1223" y="34"/>
                  <a:pt x="1193" y="34"/>
                </a:cubicBezTo>
                <a:close/>
                <a:moveTo>
                  <a:pt x="1218" y="84"/>
                </a:moveTo>
                <a:cubicBezTo>
                  <a:pt x="1218" y="99"/>
                  <a:pt x="1209" y="111"/>
                  <a:pt x="1193" y="111"/>
                </a:cubicBezTo>
                <a:cubicBezTo>
                  <a:pt x="1178" y="111"/>
                  <a:pt x="1168" y="98"/>
                  <a:pt x="1168" y="84"/>
                </a:cubicBezTo>
                <a:cubicBezTo>
                  <a:pt x="1168" y="84"/>
                  <a:pt x="1168" y="84"/>
                  <a:pt x="1168" y="84"/>
                </a:cubicBezTo>
                <a:cubicBezTo>
                  <a:pt x="1168" y="70"/>
                  <a:pt x="1177" y="58"/>
                  <a:pt x="1193" y="58"/>
                </a:cubicBezTo>
                <a:cubicBezTo>
                  <a:pt x="1208" y="58"/>
                  <a:pt x="1218" y="70"/>
                  <a:pt x="1218" y="8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7768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402336"/>
            <a:ext cx="11073384" cy="521208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algn="l" defTabSz="1218987" rtl="0" eaLnBrk="1" latinLnBrk="0" hangingPunct="1">
              <a:lnSpc>
                <a:spcPts val="32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548639" y="1307593"/>
            <a:ext cx="11073385" cy="4919588"/>
          </a:xfrm>
          <a:prstGeom prst="rect">
            <a:avLst/>
          </a:prstGeom>
        </p:spPr>
        <p:txBody>
          <a:bodyPr lIns="121899" tIns="853291" rIns="121899" bIns="6094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create chart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9913" y="6473952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6614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402336"/>
            <a:ext cx="11073384" cy="521208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algn="l" defTabSz="1218987" rtl="0" eaLnBrk="1" latinLnBrk="0" hangingPunct="1">
              <a:lnSpc>
                <a:spcPts val="32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548639" y="1307593"/>
            <a:ext cx="11073385" cy="4919588"/>
          </a:xfrm>
          <a:prstGeom prst="rect">
            <a:avLst/>
          </a:prstGeom>
        </p:spPr>
        <p:txBody>
          <a:bodyPr lIns="121899" tIns="853291" rIns="121899" bIns="6094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create chart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9913" y="6473952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396214" y="6473952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 Lenovo Internal. All rights reserved.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554338" y="6421482"/>
            <a:ext cx="734356" cy="245008"/>
            <a:chOff x="547688" y="952500"/>
            <a:chExt cx="12190413" cy="4067175"/>
          </a:xfrm>
        </p:grpSpPr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10"/>
            <p:cNvSpPr>
              <a:spLocks noEditPoints="1"/>
            </p:cNvSpPr>
            <p:nvPr userDrawn="1"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33321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9913" y="6473952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3593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9913" y="6473952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396214" y="6473952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 Lenovo Internal. All rights reserved.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54338" y="6421482"/>
            <a:ext cx="734356" cy="245008"/>
            <a:chOff x="547688" y="952500"/>
            <a:chExt cx="12190413" cy="4067175"/>
          </a:xfrm>
        </p:grpSpPr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10"/>
            <p:cNvSpPr>
              <a:spLocks noEditPoints="1"/>
            </p:cNvSpPr>
            <p:nvPr userDrawn="1"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7376891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 userDrawn="1"/>
        </p:nvGrpSpPr>
        <p:grpSpPr>
          <a:xfrm rot="16200000">
            <a:off x="372592" y="2655660"/>
            <a:ext cx="6856214" cy="1544890"/>
            <a:chOff x="541049" y="2649538"/>
            <a:chExt cx="9285724" cy="2092325"/>
          </a:xfrm>
          <a:solidFill>
            <a:schemeClr val="tx1"/>
          </a:solidFill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541049" y="2809876"/>
              <a:ext cx="963613" cy="1928813"/>
            </a:xfrm>
            <a:custGeom>
              <a:avLst/>
              <a:gdLst>
                <a:gd name="T0" fmla="*/ 57 w 301"/>
                <a:gd name="T1" fmla="*/ 458 h 600"/>
                <a:gd name="T2" fmla="*/ 57 w 301"/>
                <a:gd name="T3" fmla="*/ 235 h 600"/>
                <a:gd name="T4" fmla="*/ 0 w 301"/>
                <a:gd name="T5" fmla="*/ 235 h 600"/>
                <a:gd name="T6" fmla="*/ 0 w 301"/>
                <a:gd name="T7" fmla="*/ 121 h 600"/>
                <a:gd name="T8" fmla="*/ 57 w 301"/>
                <a:gd name="T9" fmla="*/ 121 h 600"/>
                <a:gd name="T10" fmla="*/ 57 w 301"/>
                <a:gd name="T11" fmla="*/ 0 h 600"/>
                <a:gd name="T12" fmla="*/ 190 w 301"/>
                <a:gd name="T13" fmla="*/ 0 h 600"/>
                <a:gd name="T14" fmla="*/ 190 w 301"/>
                <a:gd name="T15" fmla="*/ 121 h 600"/>
                <a:gd name="T16" fmla="*/ 301 w 301"/>
                <a:gd name="T17" fmla="*/ 121 h 600"/>
                <a:gd name="T18" fmla="*/ 301 w 301"/>
                <a:gd name="T19" fmla="*/ 235 h 600"/>
                <a:gd name="T20" fmla="*/ 190 w 301"/>
                <a:gd name="T21" fmla="*/ 235 h 600"/>
                <a:gd name="T22" fmla="*/ 190 w 301"/>
                <a:gd name="T23" fmla="*/ 436 h 600"/>
                <a:gd name="T24" fmla="*/ 233 w 301"/>
                <a:gd name="T25" fmla="*/ 482 h 600"/>
                <a:gd name="T26" fmla="*/ 299 w 301"/>
                <a:gd name="T27" fmla="*/ 465 h 600"/>
                <a:gd name="T28" fmla="*/ 299 w 301"/>
                <a:gd name="T29" fmla="*/ 573 h 600"/>
                <a:gd name="T30" fmla="*/ 194 w 301"/>
                <a:gd name="T31" fmla="*/ 600 h 600"/>
                <a:gd name="T32" fmla="*/ 57 w 301"/>
                <a:gd name="T33" fmla="*/ 45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1" h="600">
                  <a:moveTo>
                    <a:pt x="57" y="458"/>
                  </a:moveTo>
                  <a:cubicBezTo>
                    <a:pt x="57" y="235"/>
                    <a:pt x="57" y="235"/>
                    <a:pt x="57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7" y="121"/>
                    <a:pt x="57" y="121"/>
                    <a:pt x="57" y="121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301" y="121"/>
                    <a:pt x="301" y="121"/>
                    <a:pt x="301" y="121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190" y="436"/>
                    <a:pt x="190" y="436"/>
                    <a:pt x="190" y="436"/>
                  </a:cubicBezTo>
                  <a:cubicBezTo>
                    <a:pt x="190" y="467"/>
                    <a:pt x="203" y="482"/>
                    <a:pt x="233" y="482"/>
                  </a:cubicBezTo>
                  <a:cubicBezTo>
                    <a:pt x="258" y="482"/>
                    <a:pt x="280" y="476"/>
                    <a:pt x="299" y="465"/>
                  </a:cubicBezTo>
                  <a:cubicBezTo>
                    <a:pt x="299" y="573"/>
                    <a:pt x="299" y="573"/>
                    <a:pt x="299" y="573"/>
                  </a:cubicBezTo>
                  <a:cubicBezTo>
                    <a:pt x="271" y="590"/>
                    <a:pt x="239" y="600"/>
                    <a:pt x="194" y="600"/>
                  </a:cubicBezTo>
                  <a:cubicBezTo>
                    <a:pt x="112" y="600"/>
                    <a:pt x="57" y="568"/>
                    <a:pt x="57" y="4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1708151" y="2649538"/>
              <a:ext cx="1382713" cy="2063750"/>
            </a:xfrm>
            <a:custGeom>
              <a:avLst/>
              <a:gdLst>
                <a:gd name="T0" fmla="*/ 0 w 432"/>
                <a:gd name="T1" fmla="*/ 0 h 642"/>
                <a:gd name="T2" fmla="*/ 134 w 432"/>
                <a:gd name="T3" fmla="*/ 0 h 642"/>
                <a:gd name="T4" fmla="*/ 134 w 432"/>
                <a:gd name="T5" fmla="*/ 237 h 642"/>
                <a:gd name="T6" fmla="*/ 272 w 432"/>
                <a:gd name="T7" fmla="*/ 162 h 642"/>
                <a:gd name="T8" fmla="*/ 432 w 432"/>
                <a:gd name="T9" fmla="*/ 337 h 642"/>
                <a:gd name="T10" fmla="*/ 432 w 432"/>
                <a:gd name="T11" fmla="*/ 642 h 642"/>
                <a:gd name="T12" fmla="*/ 298 w 432"/>
                <a:gd name="T13" fmla="*/ 642 h 642"/>
                <a:gd name="T14" fmla="*/ 298 w 432"/>
                <a:gd name="T15" fmla="*/ 379 h 642"/>
                <a:gd name="T16" fmla="*/ 218 w 432"/>
                <a:gd name="T17" fmla="*/ 283 h 642"/>
                <a:gd name="T18" fmla="*/ 134 w 432"/>
                <a:gd name="T19" fmla="*/ 379 h 642"/>
                <a:gd name="T20" fmla="*/ 134 w 432"/>
                <a:gd name="T21" fmla="*/ 642 h 642"/>
                <a:gd name="T22" fmla="*/ 0 w 432"/>
                <a:gd name="T23" fmla="*/ 642 h 642"/>
                <a:gd name="T24" fmla="*/ 0 w 432"/>
                <a:gd name="T25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2" h="642">
                  <a:moveTo>
                    <a:pt x="0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237"/>
                    <a:pt x="134" y="237"/>
                    <a:pt x="134" y="237"/>
                  </a:cubicBezTo>
                  <a:cubicBezTo>
                    <a:pt x="165" y="198"/>
                    <a:pt x="204" y="162"/>
                    <a:pt x="272" y="162"/>
                  </a:cubicBezTo>
                  <a:cubicBezTo>
                    <a:pt x="373" y="162"/>
                    <a:pt x="432" y="229"/>
                    <a:pt x="432" y="337"/>
                  </a:cubicBezTo>
                  <a:cubicBezTo>
                    <a:pt x="432" y="642"/>
                    <a:pt x="432" y="642"/>
                    <a:pt x="432" y="642"/>
                  </a:cubicBezTo>
                  <a:cubicBezTo>
                    <a:pt x="298" y="642"/>
                    <a:pt x="298" y="642"/>
                    <a:pt x="298" y="642"/>
                  </a:cubicBezTo>
                  <a:cubicBezTo>
                    <a:pt x="298" y="379"/>
                    <a:pt x="298" y="379"/>
                    <a:pt x="298" y="379"/>
                  </a:cubicBezTo>
                  <a:cubicBezTo>
                    <a:pt x="298" y="316"/>
                    <a:pt x="269" y="283"/>
                    <a:pt x="218" y="283"/>
                  </a:cubicBezTo>
                  <a:cubicBezTo>
                    <a:pt x="166" y="283"/>
                    <a:pt x="134" y="316"/>
                    <a:pt x="134" y="379"/>
                  </a:cubicBezTo>
                  <a:cubicBezTo>
                    <a:pt x="134" y="642"/>
                    <a:pt x="134" y="642"/>
                    <a:pt x="134" y="642"/>
                  </a:cubicBezTo>
                  <a:cubicBezTo>
                    <a:pt x="0" y="642"/>
                    <a:pt x="0" y="642"/>
                    <a:pt x="0" y="64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3261304" y="3179763"/>
              <a:ext cx="1390650" cy="1562100"/>
            </a:xfrm>
            <a:custGeom>
              <a:avLst/>
              <a:gdLst>
                <a:gd name="T0" fmla="*/ 0 w 434"/>
                <a:gd name="T1" fmla="*/ 342 h 486"/>
                <a:gd name="T2" fmla="*/ 0 w 434"/>
                <a:gd name="T3" fmla="*/ 340 h 486"/>
                <a:gd name="T4" fmla="*/ 190 w 434"/>
                <a:gd name="T5" fmla="*/ 189 h 486"/>
                <a:gd name="T6" fmla="*/ 305 w 434"/>
                <a:gd name="T7" fmla="*/ 209 h 486"/>
                <a:gd name="T8" fmla="*/ 305 w 434"/>
                <a:gd name="T9" fmla="*/ 201 h 486"/>
                <a:gd name="T10" fmla="*/ 204 w 434"/>
                <a:gd name="T11" fmla="*/ 115 h 486"/>
                <a:gd name="T12" fmla="*/ 74 w 434"/>
                <a:gd name="T13" fmla="*/ 140 h 486"/>
                <a:gd name="T14" fmla="*/ 40 w 434"/>
                <a:gd name="T15" fmla="*/ 38 h 486"/>
                <a:gd name="T16" fmla="*/ 223 w 434"/>
                <a:gd name="T17" fmla="*/ 0 h 486"/>
                <a:gd name="T18" fmla="*/ 383 w 434"/>
                <a:gd name="T19" fmla="*/ 53 h 486"/>
                <a:gd name="T20" fmla="*/ 434 w 434"/>
                <a:gd name="T21" fmla="*/ 204 h 486"/>
                <a:gd name="T22" fmla="*/ 434 w 434"/>
                <a:gd name="T23" fmla="*/ 477 h 486"/>
                <a:gd name="T24" fmla="*/ 304 w 434"/>
                <a:gd name="T25" fmla="*/ 477 h 486"/>
                <a:gd name="T26" fmla="*/ 304 w 434"/>
                <a:gd name="T27" fmla="*/ 426 h 486"/>
                <a:gd name="T28" fmla="*/ 162 w 434"/>
                <a:gd name="T29" fmla="*/ 486 h 486"/>
                <a:gd name="T30" fmla="*/ 0 w 434"/>
                <a:gd name="T31" fmla="*/ 342 h 486"/>
                <a:gd name="T32" fmla="*/ 307 w 434"/>
                <a:gd name="T33" fmla="*/ 311 h 486"/>
                <a:gd name="T34" fmla="*/ 307 w 434"/>
                <a:gd name="T35" fmla="*/ 287 h 486"/>
                <a:gd name="T36" fmla="*/ 222 w 434"/>
                <a:gd name="T37" fmla="*/ 270 h 486"/>
                <a:gd name="T38" fmla="*/ 129 w 434"/>
                <a:gd name="T39" fmla="*/ 335 h 486"/>
                <a:gd name="T40" fmla="*/ 129 w 434"/>
                <a:gd name="T41" fmla="*/ 336 h 486"/>
                <a:gd name="T42" fmla="*/ 202 w 434"/>
                <a:gd name="T43" fmla="*/ 394 h 486"/>
                <a:gd name="T44" fmla="*/ 307 w 434"/>
                <a:gd name="T45" fmla="*/ 31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4" h="486">
                  <a:moveTo>
                    <a:pt x="0" y="342"/>
                  </a:moveTo>
                  <a:cubicBezTo>
                    <a:pt x="0" y="340"/>
                    <a:pt x="0" y="340"/>
                    <a:pt x="0" y="340"/>
                  </a:cubicBezTo>
                  <a:cubicBezTo>
                    <a:pt x="0" y="237"/>
                    <a:pt x="78" y="189"/>
                    <a:pt x="190" y="189"/>
                  </a:cubicBezTo>
                  <a:cubicBezTo>
                    <a:pt x="237" y="189"/>
                    <a:pt x="272" y="197"/>
                    <a:pt x="305" y="209"/>
                  </a:cubicBezTo>
                  <a:cubicBezTo>
                    <a:pt x="305" y="201"/>
                    <a:pt x="305" y="201"/>
                    <a:pt x="305" y="201"/>
                  </a:cubicBezTo>
                  <a:cubicBezTo>
                    <a:pt x="305" y="145"/>
                    <a:pt x="271" y="115"/>
                    <a:pt x="204" y="115"/>
                  </a:cubicBezTo>
                  <a:cubicBezTo>
                    <a:pt x="153" y="115"/>
                    <a:pt x="117" y="124"/>
                    <a:pt x="74" y="14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92" y="15"/>
                    <a:pt x="143" y="0"/>
                    <a:pt x="223" y="0"/>
                  </a:cubicBezTo>
                  <a:cubicBezTo>
                    <a:pt x="296" y="0"/>
                    <a:pt x="349" y="20"/>
                    <a:pt x="383" y="53"/>
                  </a:cubicBezTo>
                  <a:cubicBezTo>
                    <a:pt x="418" y="88"/>
                    <a:pt x="434" y="140"/>
                    <a:pt x="434" y="204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304" y="477"/>
                    <a:pt x="304" y="477"/>
                    <a:pt x="304" y="477"/>
                  </a:cubicBezTo>
                  <a:cubicBezTo>
                    <a:pt x="304" y="426"/>
                    <a:pt x="304" y="426"/>
                    <a:pt x="304" y="426"/>
                  </a:cubicBezTo>
                  <a:cubicBezTo>
                    <a:pt x="272" y="462"/>
                    <a:pt x="227" y="486"/>
                    <a:pt x="162" y="486"/>
                  </a:cubicBezTo>
                  <a:cubicBezTo>
                    <a:pt x="73" y="486"/>
                    <a:pt x="0" y="435"/>
                    <a:pt x="0" y="342"/>
                  </a:cubicBezTo>
                  <a:close/>
                  <a:moveTo>
                    <a:pt x="307" y="311"/>
                  </a:moveTo>
                  <a:cubicBezTo>
                    <a:pt x="307" y="287"/>
                    <a:pt x="307" y="287"/>
                    <a:pt x="307" y="287"/>
                  </a:cubicBezTo>
                  <a:cubicBezTo>
                    <a:pt x="284" y="277"/>
                    <a:pt x="254" y="270"/>
                    <a:pt x="222" y="270"/>
                  </a:cubicBezTo>
                  <a:cubicBezTo>
                    <a:pt x="164" y="270"/>
                    <a:pt x="129" y="292"/>
                    <a:pt x="129" y="335"/>
                  </a:cubicBezTo>
                  <a:cubicBezTo>
                    <a:pt x="129" y="336"/>
                    <a:pt x="129" y="336"/>
                    <a:pt x="129" y="336"/>
                  </a:cubicBezTo>
                  <a:cubicBezTo>
                    <a:pt x="129" y="372"/>
                    <a:pt x="159" y="394"/>
                    <a:pt x="202" y="394"/>
                  </a:cubicBezTo>
                  <a:cubicBezTo>
                    <a:pt x="265" y="394"/>
                    <a:pt x="307" y="359"/>
                    <a:pt x="307" y="3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4859916" y="3170238"/>
              <a:ext cx="1384300" cy="1543050"/>
            </a:xfrm>
            <a:custGeom>
              <a:avLst/>
              <a:gdLst>
                <a:gd name="T0" fmla="*/ 0 w 432"/>
                <a:gd name="T1" fmla="*/ 9 h 480"/>
                <a:gd name="T2" fmla="*/ 133 w 432"/>
                <a:gd name="T3" fmla="*/ 9 h 480"/>
                <a:gd name="T4" fmla="*/ 133 w 432"/>
                <a:gd name="T5" fmla="*/ 75 h 480"/>
                <a:gd name="T6" fmla="*/ 272 w 432"/>
                <a:gd name="T7" fmla="*/ 0 h 480"/>
                <a:gd name="T8" fmla="*/ 432 w 432"/>
                <a:gd name="T9" fmla="*/ 175 h 480"/>
                <a:gd name="T10" fmla="*/ 432 w 432"/>
                <a:gd name="T11" fmla="*/ 480 h 480"/>
                <a:gd name="T12" fmla="*/ 298 w 432"/>
                <a:gd name="T13" fmla="*/ 480 h 480"/>
                <a:gd name="T14" fmla="*/ 298 w 432"/>
                <a:gd name="T15" fmla="*/ 217 h 480"/>
                <a:gd name="T16" fmla="*/ 217 w 432"/>
                <a:gd name="T17" fmla="*/ 121 h 480"/>
                <a:gd name="T18" fmla="*/ 133 w 432"/>
                <a:gd name="T19" fmla="*/ 217 h 480"/>
                <a:gd name="T20" fmla="*/ 133 w 432"/>
                <a:gd name="T21" fmla="*/ 480 h 480"/>
                <a:gd name="T22" fmla="*/ 0 w 432"/>
                <a:gd name="T23" fmla="*/ 480 h 480"/>
                <a:gd name="T24" fmla="*/ 0 w 432"/>
                <a:gd name="T25" fmla="*/ 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2" h="480">
                  <a:moveTo>
                    <a:pt x="0" y="9"/>
                  </a:moveTo>
                  <a:cubicBezTo>
                    <a:pt x="133" y="9"/>
                    <a:pt x="133" y="9"/>
                    <a:pt x="133" y="9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64" y="36"/>
                    <a:pt x="204" y="0"/>
                    <a:pt x="272" y="0"/>
                  </a:cubicBezTo>
                  <a:cubicBezTo>
                    <a:pt x="373" y="0"/>
                    <a:pt x="432" y="67"/>
                    <a:pt x="432" y="175"/>
                  </a:cubicBezTo>
                  <a:cubicBezTo>
                    <a:pt x="432" y="480"/>
                    <a:pt x="432" y="480"/>
                    <a:pt x="432" y="480"/>
                  </a:cubicBezTo>
                  <a:cubicBezTo>
                    <a:pt x="298" y="480"/>
                    <a:pt x="298" y="480"/>
                    <a:pt x="298" y="480"/>
                  </a:cubicBezTo>
                  <a:cubicBezTo>
                    <a:pt x="298" y="217"/>
                    <a:pt x="298" y="217"/>
                    <a:pt x="298" y="217"/>
                  </a:cubicBezTo>
                  <a:cubicBezTo>
                    <a:pt x="298" y="154"/>
                    <a:pt x="268" y="121"/>
                    <a:pt x="217" y="121"/>
                  </a:cubicBezTo>
                  <a:cubicBezTo>
                    <a:pt x="166" y="121"/>
                    <a:pt x="133" y="154"/>
                    <a:pt x="133" y="217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0" y="480"/>
                    <a:pt x="0" y="480"/>
                    <a:pt x="0" y="480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6436593" y="2649538"/>
              <a:ext cx="1460500" cy="2063750"/>
            </a:xfrm>
            <a:custGeom>
              <a:avLst/>
              <a:gdLst>
                <a:gd name="T0" fmla="*/ 0 w 920"/>
                <a:gd name="T1" fmla="*/ 0 h 1300"/>
                <a:gd name="T2" fmla="*/ 270 w 920"/>
                <a:gd name="T3" fmla="*/ 0 h 1300"/>
                <a:gd name="T4" fmla="*/ 270 w 920"/>
                <a:gd name="T5" fmla="*/ 692 h 1300"/>
                <a:gd name="T6" fmla="*/ 585 w 920"/>
                <a:gd name="T7" fmla="*/ 346 h 1300"/>
                <a:gd name="T8" fmla="*/ 908 w 920"/>
                <a:gd name="T9" fmla="*/ 346 h 1300"/>
                <a:gd name="T10" fmla="*/ 547 w 920"/>
                <a:gd name="T11" fmla="*/ 721 h 1300"/>
                <a:gd name="T12" fmla="*/ 920 w 920"/>
                <a:gd name="T13" fmla="*/ 1300 h 1300"/>
                <a:gd name="T14" fmla="*/ 609 w 920"/>
                <a:gd name="T15" fmla="*/ 1300 h 1300"/>
                <a:gd name="T16" fmla="*/ 365 w 920"/>
                <a:gd name="T17" fmla="*/ 909 h 1300"/>
                <a:gd name="T18" fmla="*/ 270 w 920"/>
                <a:gd name="T19" fmla="*/ 1010 h 1300"/>
                <a:gd name="T20" fmla="*/ 270 w 920"/>
                <a:gd name="T21" fmla="*/ 1300 h 1300"/>
                <a:gd name="T22" fmla="*/ 0 w 920"/>
                <a:gd name="T23" fmla="*/ 1300 h 1300"/>
                <a:gd name="T24" fmla="*/ 0 w 920"/>
                <a:gd name="T25" fmla="*/ 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0" h="1300">
                  <a:moveTo>
                    <a:pt x="0" y="0"/>
                  </a:moveTo>
                  <a:lnTo>
                    <a:pt x="270" y="0"/>
                  </a:lnTo>
                  <a:lnTo>
                    <a:pt x="270" y="692"/>
                  </a:lnTo>
                  <a:lnTo>
                    <a:pt x="585" y="346"/>
                  </a:lnTo>
                  <a:lnTo>
                    <a:pt x="908" y="346"/>
                  </a:lnTo>
                  <a:lnTo>
                    <a:pt x="547" y="721"/>
                  </a:lnTo>
                  <a:lnTo>
                    <a:pt x="920" y="1300"/>
                  </a:lnTo>
                  <a:lnTo>
                    <a:pt x="609" y="1300"/>
                  </a:lnTo>
                  <a:lnTo>
                    <a:pt x="365" y="909"/>
                  </a:lnTo>
                  <a:lnTo>
                    <a:pt x="270" y="1010"/>
                  </a:lnTo>
                  <a:lnTo>
                    <a:pt x="270" y="1300"/>
                  </a:lnTo>
                  <a:lnTo>
                    <a:pt x="0" y="13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7919896" y="3173413"/>
              <a:ext cx="1227138" cy="1568450"/>
            </a:xfrm>
            <a:custGeom>
              <a:avLst/>
              <a:gdLst>
                <a:gd name="T0" fmla="*/ 0 w 383"/>
                <a:gd name="T1" fmla="*/ 417 h 488"/>
                <a:gd name="T2" fmla="*/ 57 w 383"/>
                <a:gd name="T3" fmla="*/ 329 h 488"/>
                <a:gd name="T4" fmla="*/ 206 w 383"/>
                <a:gd name="T5" fmla="*/ 385 h 488"/>
                <a:gd name="T6" fmla="*/ 262 w 383"/>
                <a:gd name="T7" fmla="*/ 350 h 488"/>
                <a:gd name="T8" fmla="*/ 262 w 383"/>
                <a:gd name="T9" fmla="*/ 348 h 488"/>
                <a:gd name="T10" fmla="*/ 165 w 383"/>
                <a:gd name="T11" fmla="*/ 294 h 488"/>
                <a:gd name="T12" fmla="*/ 24 w 383"/>
                <a:gd name="T13" fmla="*/ 152 h 488"/>
                <a:gd name="T14" fmla="*/ 24 w 383"/>
                <a:gd name="T15" fmla="*/ 150 h 488"/>
                <a:gd name="T16" fmla="*/ 196 w 383"/>
                <a:gd name="T17" fmla="*/ 0 h 488"/>
                <a:gd name="T18" fmla="*/ 372 w 383"/>
                <a:gd name="T19" fmla="*/ 55 h 488"/>
                <a:gd name="T20" fmla="*/ 321 w 383"/>
                <a:gd name="T21" fmla="*/ 147 h 488"/>
                <a:gd name="T22" fmla="*/ 194 w 383"/>
                <a:gd name="T23" fmla="*/ 103 h 488"/>
                <a:gd name="T24" fmla="*/ 144 w 383"/>
                <a:gd name="T25" fmla="*/ 136 h 488"/>
                <a:gd name="T26" fmla="*/ 144 w 383"/>
                <a:gd name="T27" fmla="*/ 138 h 488"/>
                <a:gd name="T28" fmla="*/ 240 w 383"/>
                <a:gd name="T29" fmla="*/ 194 h 488"/>
                <a:gd name="T30" fmla="*/ 383 w 383"/>
                <a:gd name="T31" fmla="*/ 334 h 488"/>
                <a:gd name="T32" fmla="*/ 383 w 383"/>
                <a:gd name="T33" fmla="*/ 336 h 488"/>
                <a:gd name="T34" fmla="*/ 203 w 383"/>
                <a:gd name="T35" fmla="*/ 488 h 488"/>
                <a:gd name="T36" fmla="*/ 0 w 383"/>
                <a:gd name="T37" fmla="*/ 417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3" h="488">
                  <a:moveTo>
                    <a:pt x="0" y="417"/>
                  </a:moveTo>
                  <a:cubicBezTo>
                    <a:pt x="57" y="329"/>
                    <a:pt x="57" y="329"/>
                    <a:pt x="57" y="329"/>
                  </a:cubicBezTo>
                  <a:cubicBezTo>
                    <a:pt x="108" y="366"/>
                    <a:pt x="162" y="385"/>
                    <a:pt x="206" y="385"/>
                  </a:cubicBezTo>
                  <a:cubicBezTo>
                    <a:pt x="245" y="385"/>
                    <a:pt x="262" y="371"/>
                    <a:pt x="262" y="350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19"/>
                    <a:pt x="217" y="309"/>
                    <a:pt x="165" y="294"/>
                  </a:cubicBezTo>
                  <a:cubicBezTo>
                    <a:pt x="99" y="274"/>
                    <a:pt x="24" y="243"/>
                    <a:pt x="24" y="152"/>
                  </a:cubicBezTo>
                  <a:cubicBezTo>
                    <a:pt x="24" y="150"/>
                    <a:pt x="24" y="150"/>
                    <a:pt x="24" y="150"/>
                  </a:cubicBezTo>
                  <a:cubicBezTo>
                    <a:pt x="24" y="54"/>
                    <a:pt x="101" y="0"/>
                    <a:pt x="196" y="0"/>
                  </a:cubicBezTo>
                  <a:cubicBezTo>
                    <a:pt x="256" y="0"/>
                    <a:pt x="321" y="21"/>
                    <a:pt x="372" y="55"/>
                  </a:cubicBezTo>
                  <a:cubicBezTo>
                    <a:pt x="321" y="147"/>
                    <a:pt x="321" y="147"/>
                    <a:pt x="321" y="147"/>
                  </a:cubicBezTo>
                  <a:cubicBezTo>
                    <a:pt x="275" y="120"/>
                    <a:pt x="228" y="103"/>
                    <a:pt x="194" y="103"/>
                  </a:cubicBezTo>
                  <a:cubicBezTo>
                    <a:pt x="161" y="103"/>
                    <a:pt x="144" y="118"/>
                    <a:pt x="144" y="136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64"/>
                    <a:pt x="189" y="176"/>
                    <a:pt x="240" y="194"/>
                  </a:cubicBezTo>
                  <a:cubicBezTo>
                    <a:pt x="306" y="216"/>
                    <a:pt x="383" y="248"/>
                    <a:pt x="383" y="33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83" y="440"/>
                    <a:pt x="305" y="488"/>
                    <a:pt x="203" y="488"/>
                  </a:cubicBezTo>
                  <a:cubicBezTo>
                    <a:pt x="137" y="488"/>
                    <a:pt x="63" y="466"/>
                    <a:pt x="0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1"/>
            <p:cNvSpPr>
              <a:spLocks noChangeArrowheads="1"/>
            </p:cNvSpPr>
            <p:nvPr userDrawn="1"/>
          </p:nvSpPr>
          <p:spPr bwMode="auto">
            <a:xfrm>
              <a:off x="9282260" y="4167188"/>
              <a:ext cx="544513" cy="546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217900D-5033-4638-8DF2-07DE57B5B97E}"/>
              </a:ext>
            </a:extLst>
          </p:cNvPr>
          <p:cNvGrpSpPr/>
          <p:nvPr userDrawn="1"/>
        </p:nvGrpSpPr>
        <p:grpSpPr>
          <a:xfrm>
            <a:off x="7045325" y="1676401"/>
            <a:ext cx="5145087" cy="3505200"/>
            <a:chOff x="7045325" y="1676401"/>
            <a:chExt cx="5145087" cy="3505200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2A022AC-236A-4C47-9960-6BBBDE197C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45325" y="1676401"/>
              <a:ext cx="5145087" cy="3505200"/>
            </a:xfrm>
            <a:custGeom>
              <a:avLst/>
              <a:gdLst>
                <a:gd name="T0" fmla="*/ 717 w 2697"/>
                <a:gd name="T1" fmla="*/ 241 h 1832"/>
                <a:gd name="T2" fmla="*/ 698 w 2697"/>
                <a:gd name="T3" fmla="*/ 358 h 1832"/>
                <a:gd name="T4" fmla="*/ 755 w 2697"/>
                <a:gd name="T5" fmla="*/ 353 h 1832"/>
                <a:gd name="T6" fmla="*/ 952 w 2697"/>
                <a:gd name="T7" fmla="*/ 431 h 1832"/>
                <a:gd name="T8" fmla="*/ 1077 w 2697"/>
                <a:gd name="T9" fmla="*/ 299 h 1832"/>
                <a:gd name="T10" fmla="*/ 769 w 2697"/>
                <a:gd name="T11" fmla="*/ 229 h 1832"/>
                <a:gd name="T12" fmla="*/ 1219 w 2697"/>
                <a:gd name="T13" fmla="*/ 431 h 1832"/>
                <a:gd name="T14" fmla="*/ 1120 w 2697"/>
                <a:gd name="T15" fmla="*/ 287 h 1832"/>
                <a:gd name="T16" fmla="*/ 1089 w 2697"/>
                <a:gd name="T17" fmla="*/ 373 h 1832"/>
                <a:gd name="T18" fmla="*/ 1175 w 2697"/>
                <a:gd name="T19" fmla="*/ 395 h 1832"/>
                <a:gd name="T20" fmla="*/ 1412 w 2697"/>
                <a:gd name="T21" fmla="*/ 225 h 1832"/>
                <a:gd name="T22" fmla="*/ 1348 w 2697"/>
                <a:gd name="T23" fmla="*/ 356 h 1832"/>
                <a:gd name="T24" fmla="*/ 1505 w 2697"/>
                <a:gd name="T25" fmla="*/ 364 h 1832"/>
                <a:gd name="T26" fmla="*/ 1448 w 2697"/>
                <a:gd name="T27" fmla="*/ 177 h 1832"/>
                <a:gd name="T28" fmla="*/ 1666 w 2697"/>
                <a:gd name="T29" fmla="*/ 435 h 1832"/>
                <a:gd name="T30" fmla="*/ 1758 w 2697"/>
                <a:gd name="T31" fmla="*/ 335 h 1832"/>
                <a:gd name="T32" fmla="*/ 1703 w 2697"/>
                <a:gd name="T33" fmla="*/ 314 h 1832"/>
                <a:gd name="T34" fmla="*/ 1892 w 2697"/>
                <a:gd name="T35" fmla="*/ 225 h 1832"/>
                <a:gd name="T36" fmla="*/ 1828 w 2697"/>
                <a:gd name="T37" fmla="*/ 356 h 1832"/>
                <a:gd name="T38" fmla="*/ 24 w 2697"/>
                <a:gd name="T39" fmla="*/ 634 h 1832"/>
                <a:gd name="T40" fmla="*/ 81 w 2697"/>
                <a:gd name="T41" fmla="*/ 720 h 1832"/>
                <a:gd name="T42" fmla="*/ 237 w 2697"/>
                <a:gd name="T43" fmla="*/ 581 h 1832"/>
                <a:gd name="T44" fmla="*/ 243 w 2697"/>
                <a:gd name="T45" fmla="*/ 745 h 1832"/>
                <a:gd name="T46" fmla="*/ 237 w 2697"/>
                <a:gd name="T47" fmla="*/ 627 h 1832"/>
                <a:gd name="T48" fmla="*/ 450 w 2697"/>
                <a:gd name="T49" fmla="*/ 631 h 1832"/>
                <a:gd name="T50" fmla="*/ 449 w 2697"/>
                <a:gd name="T51" fmla="*/ 791 h 1832"/>
                <a:gd name="T52" fmla="*/ 598 w 2697"/>
                <a:gd name="T53" fmla="*/ 512 h 1832"/>
                <a:gd name="T54" fmla="*/ 669 w 2697"/>
                <a:gd name="T55" fmla="*/ 674 h 1832"/>
                <a:gd name="T56" fmla="*/ 798 w 2697"/>
                <a:gd name="T57" fmla="*/ 614 h 1832"/>
                <a:gd name="T58" fmla="*/ 833 w 2697"/>
                <a:gd name="T59" fmla="*/ 633 h 1832"/>
                <a:gd name="T60" fmla="*/ 1155 w 2697"/>
                <a:gd name="T61" fmla="*/ 686 h 1832"/>
                <a:gd name="T62" fmla="*/ 1155 w 2697"/>
                <a:gd name="T63" fmla="*/ 686 h 1832"/>
                <a:gd name="T64" fmla="*/ 1047 w 2697"/>
                <a:gd name="T65" fmla="*/ 742 h 1832"/>
                <a:gd name="T66" fmla="*/ 1167 w 2697"/>
                <a:gd name="T67" fmla="*/ 787 h 1832"/>
                <a:gd name="T68" fmla="*/ 1453 w 2697"/>
                <a:gd name="T69" fmla="*/ 686 h 1832"/>
                <a:gd name="T70" fmla="*/ 1344 w 2697"/>
                <a:gd name="T71" fmla="*/ 631 h 1832"/>
                <a:gd name="T72" fmla="*/ 1562 w 2697"/>
                <a:gd name="T73" fmla="*/ 848 h 1832"/>
                <a:gd name="T74" fmla="*/ 1552 w 2697"/>
                <a:gd name="T75" fmla="*/ 581 h 1832"/>
                <a:gd name="T76" fmla="*/ 1560 w 2697"/>
                <a:gd name="T77" fmla="*/ 802 h 1832"/>
                <a:gd name="T78" fmla="*/ 1618 w 2697"/>
                <a:gd name="T79" fmla="*/ 676 h 1832"/>
                <a:gd name="T80" fmla="*/ 1743 w 2697"/>
                <a:gd name="T81" fmla="*/ 801 h 1832"/>
                <a:gd name="T82" fmla="*/ 1834 w 2697"/>
                <a:gd name="T83" fmla="*/ 585 h 1832"/>
                <a:gd name="T84" fmla="*/ 1101 w 2697"/>
                <a:gd name="T85" fmla="*/ 940 h 1832"/>
                <a:gd name="T86" fmla="*/ 974 w 2697"/>
                <a:gd name="T87" fmla="*/ 965 h 1832"/>
                <a:gd name="T88" fmla="*/ 1101 w 2697"/>
                <a:gd name="T89" fmla="*/ 1012 h 1832"/>
                <a:gd name="T90" fmla="*/ 1318 w 2697"/>
                <a:gd name="T91" fmla="*/ 1064 h 1832"/>
                <a:gd name="T92" fmla="*/ 1156 w 2697"/>
                <a:gd name="T93" fmla="*/ 1063 h 1832"/>
                <a:gd name="T94" fmla="*/ 1332 w 2697"/>
                <a:gd name="T95" fmla="*/ 963 h 1832"/>
                <a:gd name="T96" fmla="*/ 1453 w 2697"/>
                <a:gd name="T97" fmla="*/ 959 h 1832"/>
                <a:gd name="T98" fmla="*/ 1657 w 2697"/>
                <a:gd name="T99" fmla="*/ 1046 h 1832"/>
                <a:gd name="T100" fmla="*/ 1657 w 2697"/>
                <a:gd name="T101" fmla="*/ 1143 h 1832"/>
                <a:gd name="T102" fmla="*/ 1658 w 2697"/>
                <a:gd name="T103" fmla="*/ 1094 h 1832"/>
                <a:gd name="T104" fmla="*/ 1658 w 2697"/>
                <a:gd name="T105" fmla="*/ 1094 h 1832"/>
                <a:gd name="T106" fmla="*/ 1817 w 2697"/>
                <a:gd name="T107" fmla="*/ 1165 h 1832"/>
                <a:gd name="T108" fmla="*/ 2086 w 2697"/>
                <a:gd name="T109" fmla="*/ 1832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97" h="1832">
                  <a:moveTo>
                    <a:pt x="755" y="352"/>
                  </a:moveTo>
                  <a:cubicBezTo>
                    <a:pt x="755" y="306"/>
                    <a:pt x="725" y="287"/>
                    <a:pt x="672" y="273"/>
                  </a:cubicBezTo>
                  <a:cubicBezTo>
                    <a:pt x="626" y="261"/>
                    <a:pt x="615" y="256"/>
                    <a:pt x="615" y="238"/>
                  </a:cubicBezTo>
                  <a:cubicBezTo>
                    <a:pt x="615" y="238"/>
                    <a:pt x="615" y="238"/>
                    <a:pt x="615" y="238"/>
                  </a:cubicBezTo>
                  <a:cubicBezTo>
                    <a:pt x="615" y="225"/>
                    <a:pt x="626" y="215"/>
                    <a:pt x="649" y="215"/>
                  </a:cubicBezTo>
                  <a:cubicBezTo>
                    <a:pt x="671" y="215"/>
                    <a:pt x="694" y="224"/>
                    <a:pt x="717" y="241"/>
                  </a:cubicBezTo>
                  <a:cubicBezTo>
                    <a:pt x="747" y="197"/>
                    <a:pt x="747" y="197"/>
                    <a:pt x="747" y="197"/>
                  </a:cubicBezTo>
                  <a:cubicBezTo>
                    <a:pt x="720" y="175"/>
                    <a:pt x="688" y="163"/>
                    <a:pt x="649" y="163"/>
                  </a:cubicBezTo>
                  <a:cubicBezTo>
                    <a:pt x="595" y="163"/>
                    <a:pt x="557" y="195"/>
                    <a:pt x="557" y="243"/>
                  </a:cubicBezTo>
                  <a:cubicBezTo>
                    <a:pt x="557" y="244"/>
                    <a:pt x="557" y="244"/>
                    <a:pt x="557" y="244"/>
                  </a:cubicBezTo>
                  <a:cubicBezTo>
                    <a:pt x="557" y="296"/>
                    <a:pt x="591" y="311"/>
                    <a:pt x="644" y="324"/>
                  </a:cubicBezTo>
                  <a:cubicBezTo>
                    <a:pt x="688" y="335"/>
                    <a:pt x="698" y="343"/>
                    <a:pt x="698" y="358"/>
                  </a:cubicBezTo>
                  <a:cubicBezTo>
                    <a:pt x="698" y="358"/>
                    <a:pt x="698" y="358"/>
                    <a:pt x="698" y="358"/>
                  </a:cubicBezTo>
                  <a:cubicBezTo>
                    <a:pt x="698" y="374"/>
                    <a:pt x="683" y="383"/>
                    <a:pt x="659" y="383"/>
                  </a:cubicBezTo>
                  <a:cubicBezTo>
                    <a:pt x="629" y="383"/>
                    <a:pt x="605" y="371"/>
                    <a:pt x="581" y="351"/>
                  </a:cubicBezTo>
                  <a:cubicBezTo>
                    <a:pt x="547" y="392"/>
                    <a:pt x="547" y="392"/>
                    <a:pt x="547" y="392"/>
                  </a:cubicBezTo>
                  <a:cubicBezTo>
                    <a:pt x="578" y="421"/>
                    <a:pt x="618" y="435"/>
                    <a:pt x="658" y="435"/>
                  </a:cubicBezTo>
                  <a:cubicBezTo>
                    <a:pt x="715" y="435"/>
                    <a:pt x="755" y="405"/>
                    <a:pt x="755" y="353"/>
                  </a:cubicBezTo>
                  <a:lnTo>
                    <a:pt x="755" y="352"/>
                  </a:lnTo>
                  <a:close/>
                  <a:moveTo>
                    <a:pt x="826" y="318"/>
                  </a:moveTo>
                  <a:cubicBezTo>
                    <a:pt x="826" y="291"/>
                    <a:pt x="839" y="277"/>
                    <a:pt x="861" y="277"/>
                  </a:cubicBezTo>
                  <a:cubicBezTo>
                    <a:pt x="882" y="277"/>
                    <a:pt x="894" y="291"/>
                    <a:pt x="894" y="318"/>
                  </a:cubicBezTo>
                  <a:cubicBezTo>
                    <a:pt x="894" y="431"/>
                    <a:pt x="894" y="431"/>
                    <a:pt x="894" y="431"/>
                  </a:cubicBezTo>
                  <a:cubicBezTo>
                    <a:pt x="952" y="431"/>
                    <a:pt x="952" y="431"/>
                    <a:pt x="952" y="431"/>
                  </a:cubicBezTo>
                  <a:cubicBezTo>
                    <a:pt x="952" y="318"/>
                    <a:pt x="952" y="318"/>
                    <a:pt x="952" y="318"/>
                  </a:cubicBezTo>
                  <a:cubicBezTo>
                    <a:pt x="952" y="291"/>
                    <a:pt x="965" y="277"/>
                    <a:pt x="986" y="277"/>
                  </a:cubicBezTo>
                  <a:cubicBezTo>
                    <a:pt x="1008" y="277"/>
                    <a:pt x="1020" y="291"/>
                    <a:pt x="1020" y="318"/>
                  </a:cubicBezTo>
                  <a:cubicBezTo>
                    <a:pt x="1020" y="431"/>
                    <a:pt x="1020" y="431"/>
                    <a:pt x="1020" y="431"/>
                  </a:cubicBezTo>
                  <a:cubicBezTo>
                    <a:pt x="1077" y="431"/>
                    <a:pt x="1077" y="431"/>
                    <a:pt x="1077" y="431"/>
                  </a:cubicBezTo>
                  <a:cubicBezTo>
                    <a:pt x="1077" y="299"/>
                    <a:pt x="1077" y="299"/>
                    <a:pt x="1077" y="299"/>
                  </a:cubicBezTo>
                  <a:cubicBezTo>
                    <a:pt x="1077" y="251"/>
                    <a:pt x="1051" y="225"/>
                    <a:pt x="1009" y="225"/>
                  </a:cubicBezTo>
                  <a:cubicBezTo>
                    <a:pt x="981" y="225"/>
                    <a:pt x="960" y="236"/>
                    <a:pt x="943" y="257"/>
                  </a:cubicBezTo>
                  <a:cubicBezTo>
                    <a:pt x="932" y="237"/>
                    <a:pt x="912" y="225"/>
                    <a:pt x="886" y="225"/>
                  </a:cubicBezTo>
                  <a:cubicBezTo>
                    <a:pt x="857" y="225"/>
                    <a:pt x="839" y="241"/>
                    <a:pt x="826" y="258"/>
                  </a:cubicBezTo>
                  <a:cubicBezTo>
                    <a:pt x="826" y="229"/>
                    <a:pt x="826" y="229"/>
                    <a:pt x="826" y="229"/>
                  </a:cubicBezTo>
                  <a:cubicBezTo>
                    <a:pt x="769" y="229"/>
                    <a:pt x="769" y="229"/>
                    <a:pt x="769" y="229"/>
                  </a:cubicBezTo>
                  <a:cubicBezTo>
                    <a:pt x="769" y="431"/>
                    <a:pt x="769" y="431"/>
                    <a:pt x="769" y="431"/>
                  </a:cubicBezTo>
                  <a:cubicBezTo>
                    <a:pt x="826" y="431"/>
                    <a:pt x="826" y="431"/>
                    <a:pt x="826" y="431"/>
                  </a:cubicBezTo>
                  <a:lnTo>
                    <a:pt x="826" y="318"/>
                  </a:lnTo>
                  <a:close/>
                  <a:moveTo>
                    <a:pt x="1158" y="435"/>
                  </a:moveTo>
                  <a:cubicBezTo>
                    <a:pt x="1186" y="435"/>
                    <a:pt x="1205" y="424"/>
                    <a:pt x="1219" y="409"/>
                  </a:cubicBezTo>
                  <a:cubicBezTo>
                    <a:pt x="1219" y="431"/>
                    <a:pt x="1219" y="431"/>
                    <a:pt x="1219" y="431"/>
                  </a:cubicBezTo>
                  <a:cubicBezTo>
                    <a:pt x="1274" y="431"/>
                    <a:pt x="1274" y="431"/>
                    <a:pt x="1274" y="431"/>
                  </a:cubicBezTo>
                  <a:cubicBezTo>
                    <a:pt x="1274" y="314"/>
                    <a:pt x="1274" y="314"/>
                    <a:pt x="1274" y="314"/>
                  </a:cubicBezTo>
                  <a:cubicBezTo>
                    <a:pt x="1274" y="287"/>
                    <a:pt x="1268" y="264"/>
                    <a:pt x="1253" y="249"/>
                  </a:cubicBezTo>
                  <a:cubicBezTo>
                    <a:pt x="1238" y="235"/>
                    <a:pt x="1216" y="227"/>
                    <a:pt x="1184" y="227"/>
                  </a:cubicBezTo>
                  <a:cubicBezTo>
                    <a:pt x="1150" y="227"/>
                    <a:pt x="1128" y="233"/>
                    <a:pt x="1106" y="243"/>
                  </a:cubicBezTo>
                  <a:cubicBezTo>
                    <a:pt x="1120" y="287"/>
                    <a:pt x="1120" y="287"/>
                    <a:pt x="1120" y="287"/>
                  </a:cubicBezTo>
                  <a:cubicBezTo>
                    <a:pt x="1139" y="280"/>
                    <a:pt x="1154" y="276"/>
                    <a:pt x="1176" y="276"/>
                  </a:cubicBezTo>
                  <a:cubicBezTo>
                    <a:pt x="1205" y="276"/>
                    <a:pt x="1219" y="289"/>
                    <a:pt x="1219" y="313"/>
                  </a:cubicBezTo>
                  <a:cubicBezTo>
                    <a:pt x="1219" y="316"/>
                    <a:pt x="1219" y="316"/>
                    <a:pt x="1219" y="316"/>
                  </a:cubicBezTo>
                  <a:cubicBezTo>
                    <a:pt x="1205" y="311"/>
                    <a:pt x="1190" y="308"/>
                    <a:pt x="1170" y="308"/>
                  </a:cubicBezTo>
                  <a:cubicBezTo>
                    <a:pt x="1122" y="308"/>
                    <a:pt x="1089" y="328"/>
                    <a:pt x="1089" y="372"/>
                  </a:cubicBezTo>
                  <a:cubicBezTo>
                    <a:pt x="1089" y="373"/>
                    <a:pt x="1089" y="373"/>
                    <a:pt x="1089" y="373"/>
                  </a:cubicBezTo>
                  <a:cubicBezTo>
                    <a:pt x="1089" y="413"/>
                    <a:pt x="1120" y="435"/>
                    <a:pt x="1158" y="435"/>
                  </a:cubicBezTo>
                  <a:close/>
                  <a:moveTo>
                    <a:pt x="1144" y="370"/>
                  </a:moveTo>
                  <a:cubicBezTo>
                    <a:pt x="1144" y="352"/>
                    <a:pt x="1159" y="342"/>
                    <a:pt x="1184" y="342"/>
                  </a:cubicBezTo>
                  <a:cubicBezTo>
                    <a:pt x="1198" y="342"/>
                    <a:pt x="1210" y="345"/>
                    <a:pt x="1220" y="349"/>
                  </a:cubicBezTo>
                  <a:cubicBezTo>
                    <a:pt x="1220" y="360"/>
                    <a:pt x="1220" y="360"/>
                    <a:pt x="1220" y="360"/>
                  </a:cubicBezTo>
                  <a:cubicBezTo>
                    <a:pt x="1220" y="380"/>
                    <a:pt x="1202" y="395"/>
                    <a:pt x="1175" y="395"/>
                  </a:cubicBezTo>
                  <a:cubicBezTo>
                    <a:pt x="1157" y="395"/>
                    <a:pt x="1144" y="386"/>
                    <a:pt x="1144" y="371"/>
                  </a:cubicBezTo>
                  <a:lnTo>
                    <a:pt x="1144" y="370"/>
                  </a:lnTo>
                  <a:close/>
                  <a:moveTo>
                    <a:pt x="1348" y="356"/>
                  </a:moveTo>
                  <a:cubicBezTo>
                    <a:pt x="1348" y="308"/>
                    <a:pt x="1371" y="285"/>
                    <a:pt x="1409" y="285"/>
                  </a:cubicBezTo>
                  <a:cubicBezTo>
                    <a:pt x="1412" y="285"/>
                    <a:pt x="1412" y="285"/>
                    <a:pt x="1412" y="285"/>
                  </a:cubicBezTo>
                  <a:cubicBezTo>
                    <a:pt x="1412" y="225"/>
                    <a:pt x="1412" y="225"/>
                    <a:pt x="1412" y="225"/>
                  </a:cubicBezTo>
                  <a:cubicBezTo>
                    <a:pt x="1378" y="224"/>
                    <a:pt x="1360" y="242"/>
                    <a:pt x="1348" y="270"/>
                  </a:cubicBezTo>
                  <a:cubicBezTo>
                    <a:pt x="1348" y="229"/>
                    <a:pt x="1348" y="229"/>
                    <a:pt x="1348" y="229"/>
                  </a:cubicBezTo>
                  <a:cubicBezTo>
                    <a:pt x="1291" y="229"/>
                    <a:pt x="1291" y="229"/>
                    <a:pt x="1291" y="229"/>
                  </a:cubicBezTo>
                  <a:cubicBezTo>
                    <a:pt x="1291" y="431"/>
                    <a:pt x="1291" y="431"/>
                    <a:pt x="1291" y="431"/>
                  </a:cubicBezTo>
                  <a:cubicBezTo>
                    <a:pt x="1348" y="431"/>
                    <a:pt x="1348" y="431"/>
                    <a:pt x="1348" y="431"/>
                  </a:cubicBezTo>
                  <a:lnTo>
                    <a:pt x="1348" y="356"/>
                  </a:lnTo>
                  <a:close/>
                  <a:moveTo>
                    <a:pt x="1448" y="374"/>
                  </a:moveTo>
                  <a:cubicBezTo>
                    <a:pt x="1448" y="420"/>
                    <a:pt x="1472" y="434"/>
                    <a:pt x="1507" y="434"/>
                  </a:cubicBezTo>
                  <a:cubicBezTo>
                    <a:pt x="1526" y="434"/>
                    <a:pt x="1540" y="430"/>
                    <a:pt x="1552" y="422"/>
                  </a:cubicBezTo>
                  <a:cubicBezTo>
                    <a:pt x="1552" y="377"/>
                    <a:pt x="1552" y="377"/>
                    <a:pt x="1552" y="377"/>
                  </a:cubicBezTo>
                  <a:cubicBezTo>
                    <a:pt x="1543" y="381"/>
                    <a:pt x="1534" y="384"/>
                    <a:pt x="1524" y="384"/>
                  </a:cubicBezTo>
                  <a:cubicBezTo>
                    <a:pt x="1511" y="384"/>
                    <a:pt x="1505" y="377"/>
                    <a:pt x="1505" y="364"/>
                  </a:cubicBezTo>
                  <a:cubicBezTo>
                    <a:pt x="1505" y="278"/>
                    <a:pt x="1505" y="278"/>
                    <a:pt x="1505" y="278"/>
                  </a:cubicBezTo>
                  <a:cubicBezTo>
                    <a:pt x="1553" y="278"/>
                    <a:pt x="1553" y="278"/>
                    <a:pt x="1553" y="278"/>
                  </a:cubicBezTo>
                  <a:cubicBezTo>
                    <a:pt x="1553" y="229"/>
                    <a:pt x="1553" y="229"/>
                    <a:pt x="1553" y="229"/>
                  </a:cubicBezTo>
                  <a:cubicBezTo>
                    <a:pt x="1505" y="229"/>
                    <a:pt x="1505" y="229"/>
                    <a:pt x="1505" y="229"/>
                  </a:cubicBezTo>
                  <a:cubicBezTo>
                    <a:pt x="1505" y="177"/>
                    <a:pt x="1505" y="177"/>
                    <a:pt x="1505" y="177"/>
                  </a:cubicBezTo>
                  <a:cubicBezTo>
                    <a:pt x="1448" y="177"/>
                    <a:pt x="1448" y="177"/>
                    <a:pt x="1448" y="177"/>
                  </a:cubicBezTo>
                  <a:cubicBezTo>
                    <a:pt x="1448" y="229"/>
                    <a:pt x="1448" y="229"/>
                    <a:pt x="1448" y="229"/>
                  </a:cubicBezTo>
                  <a:cubicBezTo>
                    <a:pt x="1424" y="229"/>
                    <a:pt x="1424" y="229"/>
                    <a:pt x="1424" y="229"/>
                  </a:cubicBezTo>
                  <a:cubicBezTo>
                    <a:pt x="1424" y="278"/>
                    <a:pt x="1424" y="278"/>
                    <a:pt x="1424" y="278"/>
                  </a:cubicBezTo>
                  <a:cubicBezTo>
                    <a:pt x="1448" y="278"/>
                    <a:pt x="1448" y="278"/>
                    <a:pt x="1448" y="278"/>
                  </a:cubicBezTo>
                  <a:lnTo>
                    <a:pt x="1448" y="374"/>
                  </a:lnTo>
                  <a:close/>
                  <a:moveTo>
                    <a:pt x="1666" y="435"/>
                  </a:moveTo>
                  <a:cubicBezTo>
                    <a:pt x="1702" y="435"/>
                    <a:pt x="1729" y="421"/>
                    <a:pt x="1748" y="398"/>
                  </a:cubicBezTo>
                  <a:cubicBezTo>
                    <a:pt x="1715" y="369"/>
                    <a:pt x="1715" y="369"/>
                    <a:pt x="1715" y="369"/>
                  </a:cubicBezTo>
                  <a:cubicBezTo>
                    <a:pt x="1700" y="383"/>
                    <a:pt x="1686" y="389"/>
                    <a:pt x="1666" y="389"/>
                  </a:cubicBezTo>
                  <a:cubicBezTo>
                    <a:pt x="1641" y="389"/>
                    <a:pt x="1623" y="376"/>
                    <a:pt x="1617" y="350"/>
                  </a:cubicBezTo>
                  <a:cubicBezTo>
                    <a:pt x="1758" y="350"/>
                    <a:pt x="1758" y="350"/>
                    <a:pt x="1758" y="350"/>
                  </a:cubicBezTo>
                  <a:cubicBezTo>
                    <a:pt x="1758" y="345"/>
                    <a:pt x="1758" y="339"/>
                    <a:pt x="1758" y="335"/>
                  </a:cubicBezTo>
                  <a:cubicBezTo>
                    <a:pt x="1758" y="277"/>
                    <a:pt x="1727" y="225"/>
                    <a:pt x="1660" y="225"/>
                  </a:cubicBezTo>
                  <a:cubicBezTo>
                    <a:pt x="1601" y="225"/>
                    <a:pt x="1560" y="273"/>
                    <a:pt x="1560" y="330"/>
                  </a:cubicBezTo>
                  <a:cubicBezTo>
                    <a:pt x="1560" y="331"/>
                    <a:pt x="1560" y="331"/>
                    <a:pt x="1560" y="331"/>
                  </a:cubicBezTo>
                  <a:cubicBezTo>
                    <a:pt x="1560" y="393"/>
                    <a:pt x="1605" y="435"/>
                    <a:pt x="1666" y="435"/>
                  </a:cubicBezTo>
                  <a:close/>
                  <a:moveTo>
                    <a:pt x="1660" y="271"/>
                  </a:moveTo>
                  <a:cubicBezTo>
                    <a:pt x="1684" y="271"/>
                    <a:pt x="1699" y="288"/>
                    <a:pt x="1703" y="314"/>
                  </a:cubicBezTo>
                  <a:cubicBezTo>
                    <a:pt x="1616" y="314"/>
                    <a:pt x="1616" y="314"/>
                    <a:pt x="1616" y="314"/>
                  </a:cubicBezTo>
                  <a:cubicBezTo>
                    <a:pt x="1621" y="288"/>
                    <a:pt x="1636" y="271"/>
                    <a:pt x="1660" y="271"/>
                  </a:cubicBezTo>
                  <a:close/>
                  <a:moveTo>
                    <a:pt x="1828" y="356"/>
                  </a:moveTo>
                  <a:cubicBezTo>
                    <a:pt x="1828" y="308"/>
                    <a:pt x="1851" y="285"/>
                    <a:pt x="1889" y="285"/>
                  </a:cubicBezTo>
                  <a:cubicBezTo>
                    <a:pt x="1892" y="285"/>
                    <a:pt x="1892" y="285"/>
                    <a:pt x="1892" y="285"/>
                  </a:cubicBezTo>
                  <a:cubicBezTo>
                    <a:pt x="1892" y="225"/>
                    <a:pt x="1892" y="225"/>
                    <a:pt x="1892" y="225"/>
                  </a:cubicBezTo>
                  <a:cubicBezTo>
                    <a:pt x="1858" y="224"/>
                    <a:pt x="1839" y="242"/>
                    <a:pt x="1828" y="270"/>
                  </a:cubicBezTo>
                  <a:cubicBezTo>
                    <a:pt x="1828" y="229"/>
                    <a:pt x="1828" y="229"/>
                    <a:pt x="1828" y="229"/>
                  </a:cubicBezTo>
                  <a:cubicBezTo>
                    <a:pt x="1770" y="229"/>
                    <a:pt x="1770" y="229"/>
                    <a:pt x="1770" y="229"/>
                  </a:cubicBezTo>
                  <a:cubicBezTo>
                    <a:pt x="1770" y="431"/>
                    <a:pt x="1770" y="431"/>
                    <a:pt x="1770" y="431"/>
                  </a:cubicBezTo>
                  <a:cubicBezTo>
                    <a:pt x="1828" y="431"/>
                    <a:pt x="1828" y="431"/>
                    <a:pt x="1828" y="431"/>
                  </a:cubicBezTo>
                  <a:lnTo>
                    <a:pt x="1828" y="356"/>
                  </a:lnTo>
                  <a:close/>
                  <a:moveTo>
                    <a:pt x="81" y="533"/>
                  </a:moveTo>
                  <a:cubicBezTo>
                    <a:pt x="24" y="533"/>
                    <a:pt x="24" y="533"/>
                    <a:pt x="24" y="533"/>
                  </a:cubicBezTo>
                  <a:cubicBezTo>
                    <a:pt x="24" y="585"/>
                    <a:pt x="24" y="585"/>
                    <a:pt x="24" y="585"/>
                  </a:cubicBezTo>
                  <a:cubicBezTo>
                    <a:pt x="0" y="585"/>
                    <a:pt x="0" y="585"/>
                    <a:pt x="0" y="585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24" y="634"/>
                    <a:pt x="24" y="634"/>
                    <a:pt x="24" y="634"/>
                  </a:cubicBezTo>
                  <a:cubicBezTo>
                    <a:pt x="24" y="730"/>
                    <a:pt x="24" y="730"/>
                    <a:pt x="24" y="730"/>
                  </a:cubicBezTo>
                  <a:cubicBezTo>
                    <a:pt x="24" y="776"/>
                    <a:pt x="48" y="790"/>
                    <a:pt x="83" y="790"/>
                  </a:cubicBezTo>
                  <a:cubicBezTo>
                    <a:pt x="102" y="790"/>
                    <a:pt x="116" y="786"/>
                    <a:pt x="128" y="779"/>
                  </a:cubicBezTo>
                  <a:cubicBezTo>
                    <a:pt x="128" y="733"/>
                    <a:pt x="128" y="733"/>
                    <a:pt x="128" y="733"/>
                  </a:cubicBezTo>
                  <a:cubicBezTo>
                    <a:pt x="120" y="737"/>
                    <a:pt x="110" y="740"/>
                    <a:pt x="100" y="740"/>
                  </a:cubicBezTo>
                  <a:cubicBezTo>
                    <a:pt x="87" y="740"/>
                    <a:pt x="81" y="733"/>
                    <a:pt x="81" y="720"/>
                  </a:cubicBezTo>
                  <a:cubicBezTo>
                    <a:pt x="81" y="634"/>
                    <a:pt x="81" y="634"/>
                    <a:pt x="81" y="634"/>
                  </a:cubicBezTo>
                  <a:cubicBezTo>
                    <a:pt x="129" y="634"/>
                    <a:pt x="129" y="634"/>
                    <a:pt x="129" y="634"/>
                  </a:cubicBezTo>
                  <a:cubicBezTo>
                    <a:pt x="129" y="585"/>
                    <a:pt x="129" y="585"/>
                    <a:pt x="129" y="585"/>
                  </a:cubicBezTo>
                  <a:cubicBezTo>
                    <a:pt x="81" y="585"/>
                    <a:pt x="81" y="585"/>
                    <a:pt x="81" y="585"/>
                  </a:cubicBezTo>
                  <a:lnTo>
                    <a:pt x="81" y="533"/>
                  </a:lnTo>
                  <a:close/>
                  <a:moveTo>
                    <a:pt x="237" y="581"/>
                  </a:moveTo>
                  <a:cubicBezTo>
                    <a:pt x="178" y="581"/>
                    <a:pt x="137" y="629"/>
                    <a:pt x="137" y="686"/>
                  </a:cubicBezTo>
                  <a:cubicBezTo>
                    <a:pt x="137" y="687"/>
                    <a:pt x="137" y="687"/>
                    <a:pt x="137" y="687"/>
                  </a:cubicBezTo>
                  <a:cubicBezTo>
                    <a:pt x="137" y="749"/>
                    <a:pt x="182" y="791"/>
                    <a:pt x="243" y="791"/>
                  </a:cubicBezTo>
                  <a:cubicBezTo>
                    <a:pt x="279" y="791"/>
                    <a:pt x="306" y="777"/>
                    <a:pt x="325" y="754"/>
                  </a:cubicBezTo>
                  <a:cubicBezTo>
                    <a:pt x="292" y="725"/>
                    <a:pt x="292" y="725"/>
                    <a:pt x="292" y="725"/>
                  </a:cubicBezTo>
                  <a:cubicBezTo>
                    <a:pt x="277" y="739"/>
                    <a:pt x="263" y="745"/>
                    <a:pt x="243" y="745"/>
                  </a:cubicBezTo>
                  <a:cubicBezTo>
                    <a:pt x="218" y="745"/>
                    <a:pt x="200" y="732"/>
                    <a:pt x="194" y="706"/>
                  </a:cubicBezTo>
                  <a:cubicBezTo>
                    <a:pt x="335" y="706"/>
                    <a:pt x="335" y="706"/>
                    <a:pt x="335" y="706"/>
                  </a:cubicBezTo>
                  <a:cubicBezTo>
                    <a:pt x="335" y="701"/>
                    <a:pt x="335" y="695"/>
                    <a:pt x="335" y="691"/>
                  </a:cubicBezTo>
                  <a:cubicBezTo>
                    <a:pt x="335" y="634"/>
                    <a:pt x="304" y="581"/>
                    <a:pt x="237" y="581"/>
                  </a:cubicBezTo>
                  <a:close/>
                  <a:moveTo>
                    <a:pt x="193" y="670"/>
                  </a:moveTo>
                  <a:cubicBezTo>
                    <a:pt x="198" y="644"/>
                    <a:pt x="213" y="627"/>
                    <a:pt x="237" y="627"/>
                  </a:cubicBezTo>
                  <a:cubicBezTo>
                    <a:pt x="261" y="627"/>
                    <a:pt x="276" y="644"/>
                    <a:pt x="280" y="670"/>
                  </a:cubicBezTo>
                  <a:lnTo>
                    <a:pt x="193" y="670"/>
                  </a:lnTo>
                  <a:close/>
                  <a:moveTo>
                    <a:pt x="452" y="742"/>
                  </a:moveTo>
                  <a:cubicBezTo>
                    <a:pt x="421" y="742"/>
                    <a:pt x="401" y="717"/>
                    <a:pt x="401" y="686"/>
                  </a:cubicBezTo>
                  <a:cubicBezTo>
                    <a:pt x="401" y="686"/>
                    <a:pt x="401" y="686"/>
                    <a:pt x="401" y="686"/>
                  </a:cubicBezTo>
                  <a:cubicBezTo>
                    <a:pt x="401" y="656"/>
                    <a:pt x="421" y="631"/>
                    <a:pt x="450" y="631"/>
                  </a:cubicBezTo>
                  <a:cubicBezTo>
                    <a:pt x="470" y="631"/>
                    <a:pt x="483" y="639"/>
                    <a:pt x="496" y="653"/>
                  </a:cubicBezTo>
                  <a:cubicBezTo>
                    <a:pt x="531" y="615"/>
                    <a:pt x="531" y="615"/>
                    <a:pt x="531" y="615"/>
                  </a:cubicBezTo>
                  <a:cubicBezTo>
                    <a:pt x="512" y="594"/>
                    <a:pt x="488" y="581"/>
                    <a:pt x="450" y="581"/>
                  </a:cubicBezTo>
                  <a:cubicBezTo>
                    <a:pt x="388" y="581"/>
                    <a:pt x="344" y="629"/>
                    <a:pt x="344" y="686"/>
                  </a:cubicBezTo>
                  <a:cubicBezTo>
                    <a:pt x="344" y="687"/>
                    <a:pt x="344" y="687"/>
                    <a:pt x="344" y="687"/>
                  </a:cubicBezTo>
                  <a:cubicBezTo>
                    <a:pt x="344" y="745"/>
                    <a:pt x="389" y="791"/>
                    <a:pt x="449" y="791"/>
                  </a:cubicBezTo>
                  <a:cubicBezTo>
                    <a:pt x="490" y="791"/>
                    <a:pt x="512" y="776"/>
                    <a:pt x="532" y="754"/>
                  </a:cubicBezTo>
                  <a:cubicBezTo>
                    <a:pt x="498" y="721"/>
                    <a:pt x="498" y="721"/>
                    <a:pt x="498" y="721"/>
                  </a:cubicBezTo>
                  <a:cubicBezTo>
                    <a:pt x="485" y="734"/>
                    <a:pt x="471" y="742"/>
                    <a:pt x="452" y="742"/>
                  </a:cubicBezTo>
                  <a:close/>
                  <a:moveTo>
                    <a:pt x="657" y="581"/>
                  </a:moveTo>
                  <a:cubicBezTo>
                    <a:pt x="628" y="581"/>
                    <a:pt x="611" y="597"/>
                    <a:pt x="598" y="614"/>
                  </a:cubicBezTo>
                  <a:cubicBezTo>
                    <a:pt x="598" y="512"/>
                    <a:pt x="598" y="512"/>
                    <a:pt x="598" y="512"/>
                  </a:cubicBezTo>
                  <a:cubicBezTo>
                    <a:pt x="541" y="512"/>
                    <a:pt x="541" y="512"/>
                    <a:pt x="541" y="512"/>
                  </a:cubicBezTo>
                  <a:cubicBezTo>
                    <a:pt x="541" y="787"/>
                    <a:pt x="541" y="787"/>
                    <a:pt x="541" y="787"/>
                  </a:cubicBezTo>
                  <a:cubicBezTo>
                    <a:pt x="598" y="787"/>
                    <a:pt x="598" y="787"/>
                    <a:pt x="598" y="787"/>
                  </a:cubicBezTo>
                  <a:cubicBezTo>
                    <a:pt x="598" y="674"/>
                    <a:pt x="598" y="674"/>
                    <a:pt x="598" y="674"/>
                  </a:cubicBezTo>
                  <a:cubicBezTo>
                    <a:pt x="598" y="647"/>
                    <a:pt x="612" y="633"/>
                    <a:pt x="634" y="633"/>
                  </a:cubicBezTo>
                  <a:cubicBezTo>
                    <a:pt x="656" y="633"/>
                    <a:pt x="669" y="647"/>
                    <a:pt x="669" y="674"/>
                  </a:cubicBezTo>
                  <a:cubicBezTo>
                    <a:pt x="669" y="787"/>
                    <a:pt x="669" y="787"/>
                    <a:pt x="669" y="787"/>
                  </a:cubicBezTo>
                  <a:cubicBezTo>
                    <a:pt x="726" y="787"/>
                    <a:pt x="726" y="787"/>
                    <a:pt x="726" y="787"/>
                  </a:cubicBezTo>
                  <a:cubicBezTo>
                    <a:pt x="726" y="656"/>
                    <a:pt x="726" y="656"/>
                    <a:pt x="726" y="656"/>
                  </a:cubicBezTo>
                  <a:cubicBezTo>
                    <a:pt x="726" y="610"/>
                    <a:pt x="701" y="581"/>
                    <a:pt x="657" y="581"/>
                  </a:cubicBezTo>
                  <a:close/>
                  <a:moveTo>
                    <a:pt x="857" y="581"/>
                  </a:moveTo>
                  <a:cubicBezTo>
                    <a:pt x="828" y="581"/>
                    <a:pt x="811" y="597"/>
                    <a:pt x="798" y="614"/>
                  </a:cubicBezTo>
                  <a:cubicBezTo>
                    <a:pt x="798" y="585"/>
                    <a:pt x="798" y="585"/>
                    <a:pt x="798" y="585"/>
                  </a:cubicBezTo>
                  <a:cubicBezTo>
                    <a:pt x="740" y="585"/>
                    <a:pt x="740" y="585"/>
                    <a:pt x="740" y="585"/>
                  </a:cubicBezTo>
                  <a:cubicBezTo>
                    <a:pt x="740" y="787"/>
                    <a:pt x="740" y="787"/>
                    <a:pt x="740" y="787"/>
                  </a:cubicBezTo>
                  <a:cubicBezTo>
                    <a:pt x="798" y="787"/>
                    <a:pt x="798" y="787"/>
                    <a:pt x="798" y="787"/>
                  </a:cubicBezTo>
                  <a:cubicBezTo>
                    <a:pt x="798" y="674"/>
                    <a:pt x="798" y="674"/>
                    <a:pt x="798" y="674"/>
                  </a:cubicBezTo>
                  <a:cubicBezTo>
                    <a:pt x="798" y="647"/>
                    <a:pt x="812" y="633"/>
                    <a:pt x="833" y="633"/>
                  </a:cubicBezTo>
                  <a:cubicBezTo>
                    <a:pt x="855" y="633"/>
                    <a:pt x="868" y="647"/>
                    <a:pt x="868" y="674"/>
                  </a:cubicBezTo>
                  <a:cubicBezTo>
                    <a:pt x="868" y="787"/>
                    <a:pt x="868" y="787"/>
                    <a:pt x="868" y="787"/>
                  </a:cubicBezTo>
                  <a:cubicBezTo>
                    <a:pt x="925" y="787"/>
                    <a:pt x="925" y="787"/>
                    <a:pt x="925" y="787"/>
                  </a:cubicBezTo>
                  <a:cubicBezTo>
                    <a:pt x="925" y="656"/>
                    <a:pt x="925" y="656"/>
                    <a:pt x="925" y="656"/>
                  </a:cubicBezTo>
                  <a:cubicBezTo>
                    <a:pt x="925" y="610"/>
                    <a:pt x="900" y="581"/>
                    <a:pt x="857" y="581"/>
                  </a:cubicBezTo>
                  <a:close/>
                  <a:moveTo>
                    <a:pt x="1155" y="686"/>
                  </a:moveTo>
                  <a:cubicBezTo>
                    <a:pt x="1155" y="686"/>
                    <a:pt x="1155" y="686"/>
                    <a:pt x="1155" y="686"/>
                  </a:cubicBezTo>
                  <a:cubicBezTo>
                    <a:pt x="1155" y="628"/>
                    <a:pt x="1109" y="581"/>
                    <a:pt x="1047" y="581"/>
                  </a:cubicBezTo>
                  <a:cubicBezTo>
                    <a:pt x="984" y="581"/>
                    <a:pt x="937" y="628"/>
                    <a:pt x="937" y="686"/>
                  </a:cubicBezTo>
                  <a:cubicBezTo>
                    <a:pt x="937" y="687"/>
                    <a:pt x="937" y="687"/>
                    <a:pt x="937" y="687"/>
                  </a:cubicBezTo>
                  <a:cubicBezTo>
                    <a:pt x="937" y="745"/>
                    <a:pt x="983" y="791"/>
                    <a:pt x="1046" y="791"/>
                  </a:cubicBezTo>
                  <a:cubicBezTo>
                    <a:pt x="1109" y="791"/>
                    <a:pt x="1155" y="744"/>
                    <a:pt x="1155" y="686"/>
                  </a:cubicBezTo>
                  <a:close/>
                  <a:moveTo>
                    <a:pt x="993" y="686"/>
                  </a:moveTo>
                  <a:cubicBezTo>
                    <a:pt x="993" y="686"/>
                    <a:pt x="993" y="686"/>
                    <a:pt x="993" y="686"/>
                  </a:cubicBezTo>
                  <a:cubicBezTo>
                    <a:pt x="993" y="656"/>
                    <a:pt x="1013" y="631"/>
                    <a:pt x="1046" y="631"/>
                  </a:cubicBezTo>
                  <a:cubicBezTo>
                    <a:pt x="1077" y="631"/>
                    <a:pt x="1099" y="657"/>
                    <a:pt x="1099" y="686"/>
                  </a:cubicBezTo>
                  <a:cubicBezTo>
                    <a:pt x="1099" y="687"/>
                    <a:pt x="1099" y="687"/>
                    <a:pt x="1099" y="687"/>
                  </a:cubicBezTo>
                  <a:cubicBezTo>
                    <a:pt x="1099" y="717"/>
                    <a:pt x="1079" y="742"/>
                    <a:pt x="1047" y="742"/>
                  </a:cubicBezTo>
                  <a:cubicBezTo>
                    <a:pt x="1015" y="742"/>
                    <a:pt x="993" y="716"/>
                    <a:pt x="993" y="686"/>
                  </a:cubicBezTo>
                  <a:close/>
                  <a:moveTo>
                    <a:pt x="1167" y="787"/>
                  </a:moveTo>
                  <a:cubicBezTo>
                    <a:pt x="1224" y="787"/>
                    <a:pt x="1224" y="787"/>
                    <a:pt x="1224" y="787"/>
                  </a:cubicBezTo>
                  <a:cubicBezTo>
                    <a:pt x="1224" y="512"/>
                    <a:pt x="1224" y="512"/>
                    <a:pt x="1224" y="512"/>
                  </a:cubicBezTo>
                  <a:cubicBezTo>
                    <a:pt x="1167" y="512"/>
                    <a:pt x="1167" y="512"/>
                    <a:pt x="1167" y="512"/>
                  </a:cubicBezTo>
                  <a:lnTo>
                    <a:pt x="1167" y="787"/>
                  </a:lnTo>
                  <a:close/>
                  <a:moveTo>
                    <a:pt x="1345" y="581"/>
                  </a:moveTo>
                  <a:cubicBezTo>
                    <a:pt x="1282" y="581"/>
                    <a:pt x="1235" y="628"/>
                    <a:pt x="1235" y="686"/>
                  </a:cubicBezTo>
                  <a:cubicBezTo>
                    <a:pt x="1235" y="687"/>
                    <a:pt x="1235" y="687"/>
                    <a:pt x="1235" y="687"/>
                  </a:cubicBezTo>
                  <a:cubicBezTo>
                    <a:pt x="1235" y="745"/>
                    <a:pt x="1281" y="791"/>
                    <a:pt x="1344" y="791"/>
                  </a:cubicBezTo>
                  <a:cubicBezTo>
                    <a:pt x="1407" y="791"/>
                    <a:pt x="1453" y="744"/>
                    <a:pt x="1453" y="686"/>
                  </a:cubicBezTo>
                  <a:cubicBezTo>
                    <a:pt x="1453" y="686"/>
                    <a:pt x="1453" y="686"/>
                    <a:pt x="1453" y="686"/>
                  </a:cubicBezTo>
                  <a:cubicBezTo>
                    <a:pt x="1453" y="628"/>
                    <a:pt x="1407" y="581"/>
                    <a:pt x="1345" y="581"/>
                  </a:cubicBezTo>
                  <a:close/>
                  <a:moveTo>
                    <a:pt x="1397" y="687"/>
                  </a:moveTo>
                  <a:cubicBezTo>
                    <a:pt x="1397" y="717"/>
                    <a:pt x="1377" y="742"/>
                    <a:pt x="1345" y="742"/>
                  </a:cubicBezTo>
                  <a:cubicBezTo>
                    <a:pt x="1313" y="742"/>
                    <a:pt x="1292" y="716"/>
                    <a:pt x="1292" y="686"/>
                  </a:cubicBezTo>
                  <a:cubicBezTo>
                    <a:pt x="1292" y="686"/>
                    <a:pt x="1292" y="686"/>
                    <a:pt x="1292" y="686"/>
                  </a:cubicBezTo>
                  <a:cubicBezTo>
                    <a:pt x="1292" y="656"/>
                    <a:pt x="1311" y="631"/>
                    <a:pt x="1344" y="631"/>
                  </a:cubicBezTo>
                  <a:cubicBezTo>
                    <a:pt x="1375" y="631"/>
                    <a:pt x="1397" y="657"/>
                    <a:pt x="1397" y="686"/>
                  </a:cubicBezTo>
                  <a:lnTo>
                    <a:pt x="1397" y="687"/>
                  </a:lnTo>
                  <a:close/>
                  <a:moveTo>
                    <a:pt x="1560" y="802"/>
                  </a:moveTo>
                  <a:cubicBezTo>
                    <a:pt x="1533" y="802"/>
                    <a:pt x="1513" y="795"/>
                    <a:pt x="1492" y="784"/>
                  </a:cubicBezTo>
                  <a:cubicBezTo>
                    <a:pt x="1472" y="827"/>
                    <a:pt x="1472" y="827"/>
                    <a:pt x="1472" y="827"/>
                  </a:cubicBezTo>
                  <a:cubicBezTo>
                    <a:pt x="1498" y="840"/>
                    <a:pt x="1529" y="848"/>
                    <a:pt x="1562" y="848"/>
                  </a:cubicBezTo>
                  <a:cubicBezTo>
                    <a:pt x="1601" y="848"/>
                    <a:pt x="1630" y="840"/>
                    <a:pt x="1649" y="821"/>
                  </a:cubicBezTo>
                  <a:cubicBezTo>
                    <a:pt x="1666" y="804"/>
                    <a:pt x="1674" y="777"/>
                    <a:pt x="1674" y="741"/>
                  </a:cubicBezTo>
                  <a:cubicBezTo>
                    <a:pt x="1674" y="585"/>
                    <a:pt x="1674" y="585"/>
                    <a:pt x="1674" y="585"/>
                  </a:cubicBezTo>
                  <a:cubicBezTo>
                    <a:pt x="1617" y="585"/>
                    <a:pt x="1617" y="585"/>
                    <a:pt x="1617" y="585"/>
                  </a:cubicBezTo>
                  <a:cubicBezTo>
                    <a:pt x="1617" y="611"/>
                    <a:pt x="1617" y="611"/>
                    <a:pt x="1617" y="611"/>
                  </a:cubicBezTo>
                  <a:cubicBezTo>
                    <a:pt x="1602" y="594"/>
                    <a:pt x="1583" y="581"/>
                    <a:pt x="1552" y="581"/>
                  </a:cubicBezTo>
                  <a:cubicBezTo>
                    <a:pt x="1505" y="581"/>
                    <a:pt x="1462" y="615"/>
                    <a:pt x="1462" y="675"/>
                  </a:cubicBezTo>
                  <a:cubicBezTo>
                    <a:pt x="1462" y="676"/>
                    <a:pt x="1462" y="676"/>
                    <a:pt x="1462" y="676"/>
                  </a:cubicBezTo>
                  <a:cubicBezTo>
                    <a:pt x="1462" y="736"/>
                    <a:pt x="1505" y="770"/>
                    <a:pt x="1552" y="770"/>
                  </a:cubicBezTo>
                  <a:cubicBezTo>
                    <a:pt x="1582" y="770"/>
                    <a:pt x="1601" y="758"/>
                    <a:pt x="1618" y="737"/>
                  </a:cubicBezTo>
                  <a:cubicBezTo>
                    <a:pt x="1618" y="747"/>
                    <a:pt x="1618" y="747"/>
                    <a:pt x="1618" y="747"/>
                  </a:cubicBezTo>
                  <a:cubicBezTo>
                    <a:pt x="1618" y="783"/>
                    <a:pt x="1599" y="802"/>
                    <a:pt x="1560" y="802"/>
                  </a:cubicBezTo>
                  <a:close/>
                  <a:moveTo>
                    <a:pt x="1568" y="723"/>
                  </a:moveTo>
                  <a:cubicBezTo>
                    <a:pt x="1541" y="723"/>
                    <a:pt x="1519" y="704"/>
                    <a:pt x="1519" y="676"/>
                  </a:cubicBezTo>
                  <a:cubicBezTo>
                    <a:pt x="1519" y="675"/>
                    <a:pt x="1519" y="675"/>
                    <a:pt x="1519" y="675"/>
                  </a:cubicBezTo>
                  <a:cubicBezTo>
                    <a:pt x="1519" y="648"/>
                    <a:pt x="1541" y="629"/>
                    <a:pt x="1568" y="629"/>
                  </a:cubicBezTo>
                  <a:cubicBezTo>
                    <a:pt x="1596" y="629"/>
                    <a:pt x="1618" y="648"/>
                    <a:pt x="1618" y="675"/>
                  </a:cubicBezTo>
                  <a:cubicBezTo>
                    <a:pt x="1618" y="676"/>
                    <a:pt x="1618" y="676"/>
                    <a:pt x="1618" y="676"/>
                  </a:cubicBezTo>
                  <a:cubicBezTo>
                    <a:pt x="1618" y="704"/>
                    <a:pt x="1596" y="723"/>
                    <a:pt x="1568" y="723"/>
                  </a:cubicBezTo>
                  <a:close/>
                  <a:moveTo>
                    <a:pt x="1790" y="722"/>
                  </a:moveTo>
                  <a:cubicBezTo>
                    <a:pt x="1744" y="585"/>
                    <a:pt x="1744" y="585"/>
                    <a:pt x="1744" y="585"/>
                  </a:cubicBezTo>
                  <a:cubicBezTo>
                    <a:pt x="1684" y="585"/>
                    <a:pt x="1684" y="585"/>
                    <a:pt x="1684" y="585"/>
                  </a:cubicBezTo>
                  <a:cubicBezTo>
                    <a:pt x="1763" y="788"/>
                    <a:pt x="1763" y="788"/>
                    <a:pt x="1763" y="788"/>
                  </a:cubicBezTo>
                  <a:cubicBezTo>
                    <a:pt x="1758" y="798"/>
                    <a:pt x="1753" y="801"/>
                    <a:pt x="1743" y="801"/>
                  </a:cubicBezTo>
                  <a:cubicBezTo>
                    <a:pt x="1735" y="801"/>
                    <a:pt x="1726" y="797"/>
                    <a:pt x="1718" y="793"/>
                  </a:cubicBezTo>
                  <a:cubicBezTo>
                    <a:pt x="1699" y="834"/>
                    <a:pt x="1699" y="834"/>
                    <a:pt x="1699" y="834"/>
                  </a:cubicBezTo>
                  <a:cubicBezTo>
                    <a:pt x="1714" y="843"/>
                    <a:pt x="1729" y="848"/>
                    <a:pt x="1750" y="848"/>
                  </a:cubicBezTo>
                  <a:cubicBezTo>
                    <a:pt x="1784" y="848"/>
                    <a:pt x="1801" y="833"/>
                    <a:pt x="1816" y="792"/>
                  </a:cubicBezTo>
                  <a:cubicBezTo>
                    <a:pt x="1894" y="585"/>
                    <a:pt x="1894" y="585"/>
                    <a:pt x="1894" y="585"/>
                  </a:cubicBezTo>
                  <a:cubicBezTo>
                    <a:pt x="1834" y="585"/>
                    <a:pt x="1834" y="585"/>
                    <a:pt x="1834" y="585"/>
                  </a:cubicBezTo>
                  <a:lnTo>
                    <a:pt x="1790" y="722"/>
                  </a:lnTo>
                  <a:close/>
                  <a:moveTo>
                    <a:pt x="1101" y="965"/>
                  </a:moveTo>
                  <a:cubicBezTo>
                    <a:pt x="1054" y="965"/>
                    <a:pt x="1054" y="965"/>
                    <a:pt x="1054" y="965"/>
                  </a:cubicBezTo>
                  <a:cubicBezTo>
                    <a:pt x="1054" y="957"/>
                    <a:pt x="1054" y="957"/>
                    <a:pt x="1054" y="957"/>
                  </a:cubicBezTo>
                  <a:cubicBezTo>
                    <a:pt x="1054" y="942"/>
                    <a:pt x="1062" y="935"/>
                    <a:pt x="1075" y="935"/>
                  </a:cubicBezTo>
                  <a:cubicBezTo>
                    <a:pt x="1085" y="935"/>
                    <a:pt x="1093" y="937"/>
                    <a:pt x="1101" y="940"/>
                  </a:cubicBezTo>
                  <a:cubicBezTo>
                    <a:pt x="1101" y="893"/>
                    <a:pt x="1101" y="893"/>
                    <a:pt x="1101" y="893"/>
                  </a:cubicBezTo>
                  <a:cubicBezTo>
                    <a:pt x="1091" y="889"/>
                    <a:pt x="1078" y="887"/>
                    <a:pt x="1060" y="887"/>
                  </a:cubicBezTo>
                  <a:cubicBezTo>
                    <a:pt x="1040" y="887"/>
                    <a:pt x="1025" y="892"/>
                    <a:pt x="1014" y="903"/>
                  </a:cubicBezTo>
                  <a:cubicBezTo>
                    <a:pt x="1004" y="914"/>
                    <a:pt x="998" y="930"/>
                    <a:pt x="998" y="952"/>
                  </a:cubicBezTo>
                  <a:cubicBezTo>
                    <a:pt x="998" y="965"/>
                    <a:pt x="998" y="965"/>
                    <a:pt x="998" y="965"/>
                  </a:cubicBezTo>
                  <a:cubicBezTo>
                    <a:pt x="974" y="965"/>
                    <a:pt x="974" y="965"/>
                    <a:pt x="974" y="965"/>
                  </a:cubicBezTo>
                  <a:cubicBezTo>
                    <a:pt x="974" y="1012"/>
                    <a:pt x="974" y="1012"/>
                    <a:pt x="974" y="1012"/>
                  </a:cubicBezTo>
                  <a:cubicBezTo>
                    <a:pt x="998" y="1012"/>
                    <a:pt x="998" y="1012"/>
                    <a:pt x="998" y="1012"/>
                  </a:cubicBezTo>
                  <a:cubicBezTo>
                    <a:pt x="998" y="1165"/>
                    <a:pt x="998" y="1165"/>
                    <a:pt x="998" y="1165"/>
                  </a:cubicBezTo>
                  <a:cubicBezTo>
                    <a:pt x="1055" y="1165"/>
                    <a:pt x="1055" y="1165"/>
                    <a:pt x="1055" y="1165"/>
                  </a:cubicBezTo>
                  <a:cubicBezTo>
                    <a:pt x="1055" y="1012"/>
                    <a:pt x="1055" y="1012"/>
                    <a:pt x="1055" y="1012"/>
                  </a:cubicBezTo>
                  <a:cubicBezTo>
                    <a:pt x="1101" y="1012"/>
                    <a:pt x="1101" y="1012"/>
                    <a:pt x="1101" y="1012"/>
                  </a:cubicBezTo>
                  <a:lnTo>
                    <a:pt x="1101" y="965"/>
                  </a:lnTo>
                  <a:close/>
                  <a:moveTo>
                    <a:pt x="1209" y="959"/>
                  </a:moveTo>
                  <a:cubicBezTo>
                    <a:pt x="1147" y="959"/>
                    <a:pt x="1100" y="1006"/>
                    <a:pt x="1100" y="1064"/>
                  </a:cubicBezTo>
                  <a:cubicBezTo>
                    <a:pt x="1100" y="1065"/>
                    <a:pt x="1100" y="1065"/>
                    <a:pt x="1100" y="1065"/>
                  </a:cubicBezTo>
                  <a:cubicBezTo>
                    <a:pt x="1100" y="1123"/>
                    <a:pt x="1146" y="1169"/>
                    <a:pt x="1209" y="1169"/>
                  </a:cubicBezTo>
                  <a:cubicBezTo>
                    <a:pt x="1272" y="1169"/>
                    <a:pt x="1318" y="1122"/>
                    <a:pt x="1318" y="1064"/>
                  </a:cubicBezTo>
                  <a:cubicBezTo>
                    <a:pt x="1318" y="1063"/>
                    <a:pt x="1318" y="1063"/>
                    <a:pt x="1318" y="1063"/>
                  </a:cubicBezTo>
                  <a:cubicBezTo>
                    <a:pt x="1318" y="1005"/>
                    <a:pt x="1272" y="959"/>
                    <a:pt x="1209" y="959"/>
                  </a:cubicBezTo>
                  <a:close/>
                  <a:moveTo>
                    <a:pt x="1262" y="1065"/>
                  </a:moveTo>
                  <a:cubicBezTo>
                    <a:pt x="1262" y="1095"/>
                    <a:pt x="1242" y="1120"/>
                    <a:pt x="1209" y="1120"/>
                  </a:cubicBezTo>
                  <a:cubicBezTo>
                    <a:pt x="1178" y="1120"/>
                    <a:pt x="1156" y="1094"/>
                    <a:pt x="1156" y="1064"/>
                  </a:cubicBezTo>
                  <a:cubicBezTo>
                    <a:pt x="1156" y="1063"/>
                    <a:pt x="1156" y="1063"/>
                    <a:pt x="1156" y="1063"/>
                  </a:cubicBezTo>
                  <a:cubicBezTo>
                    <a:pt x="1156" y="1034"/>
                    <a:pt x="1176" y="1008"/>
                    <a:pt x="1209" y="1008"/>
                  </a:cubicBezTo>
                  <a:cubicBezTo>
                    <a:pt x="1240" y="1008"/>
                    <a:pt x="1262" y="1034"/>
                    <a:pt x="1262" y="1064"/>
                  </a:cubicBezTo>
                  <a:lnTo>
                    <a:pt x="1262" y="1065"/>
                  </a:lnTo>
                  <a:close/>
                  <a:moveTo>
                    <a:pt x="1389" y="1004"/>
                  </a:moveTo>
                  <a:cubicBezTo>
                    <a:pt x="1389" y="963"/>
                    <a:pt x="1389" y="963"/>
                    <a:pt x="1389" y="963"/>
                  </a:cubicBezTo>
                  <a:cubicBezTo>
                    <a:pt x="1332" y="963"/>
                    <a:pt x="1332" y="963"/>
                    <a:pt x="1332" y="963"/>
                  </a:cubicBezTo>
                  <a:cubicBezTo>
                    <a:pt x="1332" y="1165"/>
                    <a:pt x="1332" y="1165"/>
                    <a:pt x="1332" y="1165"/>
                  </a:cubicBezTo>
                  <a:cubicBezTo>
                    <a:pt x="1389" y="1165"/>
                    <a:pt x="1389" y="1165"/>
                    <a:pt x="1389" y="1165"/>
                  </a:cubicBezTo>
                  <a:cubicBezTo>
                    <a:pt x="1389" y="1090"/>
                    <a:pt x="1389" y="1090"/>
                    <a:pt x="1389" y="1090"/>
                  </a:cubicBezTo>
                  <a:cubicBezTo>
                    <a:pt x="1389" y="1042"/>
                    <a:pt x="1412" y="1019"/>
                    <a:pt x="1450" y="1019"/>
                  </a:cubicBezTo>
                  <a:cubicBezTo>
                    <a:pt x="1453" y="1019"/>
                    <a:pt x="1453" y="1019"/>
                    <a:pt x="1453" y="1019"/>
                  </a:cubicBezTo>
                  <a:cubicBezTo>
                    <a:pt x="1453" y="959"/>
                    <a:pt x="1453" y="959"/>
                    <a:pt x="1453" y="959"/>
                  </a:cubicBezTo>
                  <a:cubicBezTo>
                    <a:pt x="1419" y="958"/>
                    <a:pt x="1400" y="976"/>
                    <a:pt x="1389" y="1004"/>
                  </a:cubicBezTo>
                  <a:close/>
                  <a:moveTo>
                    <a:pt x="1622" y="961"/>
                  </a:moveTo>
                  <a:cubicBezTo>
                    <a:pt x="1588" y="961"/>
                    <a:pt x="1566" y="967"/>
                    <a:pt x="1544" y="977"/>
                  </a:cubicBezTo>
                  <a:cubicBezTo>
                    <a:pt x="1558" y="1020"/>
                    <a:pt x="1558" y="1020"/>
                    <a:pt x="1558" y="1020"/>
                  </a:cubicBezTo>
                  <a:cubicBezTo>
                    <a:pt x="1576" y="1014"/>
                    <a:pt x="1592" y="1010"/>
                    <a:pt x="1614" y="1010"/>
                  </a:cubicBezTo>
                  <a:cubicBezTo>
                    <a:pt x="1642" y="1010"/>
                    <a:pt x="1657" y="1023"/>
                    <a:pt x="1657" y="1046"/>
                  </a:cubicBezTo>
                  <a:cubicBezTo>
                    <a:pt x="1657" y="1050"/>
                    <a:pt x="1657" y="1050"/>
                    <a:pt x="1657" y="1050"/>
                  </a:cubicBezTo>
                  <a:cubicBezTo>
                    <a:pt x="1643" y="1045"/>
                    <a:pt x="1628" y="1042"/>
                    <a:pt x="1608" y="1042"/>
                  </a:cubicBezTo>
                  <a:cubicBezTo>
                    <a:pt x="1560" y="1042"/>
                    <a:pt x="1526" y="1062"/>
                    <a:pt x="1526" y="1106"/>
                  </a:cubicBezTo>
                  <a:cubicBezTo>
                    <a:pt x="1526" y="1107"/>
                    <a:pt x="1526" y="1107"/>
                    <a:pt x="1526" y="1107"/>
                  </a:cubicBezTo>
                  <a:cubicBezTo>
                    <a:pt x="1526" y="1147"/>
                    <a:pt x="1558" y="1168"/>
                    <a:pt x="1596" y="1168"/>
                  </a:cubicBezTo>
                  <a:cubicBezTo>
                    <a:pt x="1624" y="1168"/>
                    <a:pt x="1643" y="1158"/>
                    <a:pt x="1657" y="1143"/>
                  </a:cubicBezTo>
                  <a:cubicBezTo>
                    <a:pt x="1657" y="1165"/>
                    <a:pt x="1657" y="1165"/>
                    <a:pt x="1657" y="1165"/>
                  </a:cubicBezTo>
                  <a:cubicBezTo>
                    <a:pt x="1712" y="1165"/>
                    <a:pt x="1712" y="1165"/>
                    <a:pt x="1712" y="1165"/>
                  </a:cubicBezTo>
                  <a:cubicBezTo>
                    <a:pt x="1712" y="1048"/>
                    <a:pt x="1712" y="1048"/>
                    <a:pt x="1712" y="1048"/>
                  </a:cubicBezTo>
                  <a:cubicBezTo>
                    <a:pt x="1712" y="1020"/>
                    <a:pt x="1705" y="998"/>
                    <a:pt x="1690" y="983"/>
                  </a:cubicBezTo>
                  <a:cubicBezTo>
                    <a:pt x="1676" y="969"/>
                    <a:pt x="1653" y="961"/>
                    <a:pt x="1622" y="961"/>
                  </a:cubicBezTo>
                  <a:close/>
                  <a:moveTo>
                    <a:pt x="1658" y="1094"/>
                  </a:moveTo>
                  <a:cubicBezTo>
                    <a:pt x="1658" y="1114"/>
                    <a:pt x="1640" y="1129"/>
                    <a:pt x="1613" y="1129"/>
                  </a:cubicBezTo>
                  <a:cubicBezTo>
                    <a:pt x="1595" y="1129"/>
                    <a:pt x="1582" y="1120"/>
                    <a:pt x="1582" y="1104"/>
                  </a:cubicBezTo>
                  <a:cubicBezTo>
                    <a:pt x="1582" y="1104"/>
                    <a:pt x="1582" y="1104"/>
                    <a:pt x="1582" y="1104"/>
                  </a:cubicBezTo>
                  <a:cubicBezTo>
                    <a:pt x="1582" y="1086"/>
                    <a:pt x="1597" y="1076"/>
                    <a:pt x="1621" y="1076"/>
                  </a:cubicBezTo>
                  <a:cubicBezTo>
                    <a:pt x="1635" y="1076"/>
                    <a:pt x="1648" y="1079"/>
                    <a:pt x="1658" y="1083"/>
                  </a:cubicBezTo>
                  <a:lnTo>
                    <a:pt x="1658" y="1094"/>
                  </a:lnTo>
                  <a:close/>
                  <a:moveTo>
                    <a:pt x="1736" y="1165"/>
                  </a:moveTo>
                  <a:cubicBezTo>
                    <a:pt x="1793" y="1165"/>
                    <a:pt x="1793" y="1165"/>
                    <a:pt x="1793" y="1165"/>
                  </a:cubicBezTo>
                  <a:cubicBezTo>
                    <a:pt x="1793" y="890"/>
                    <a:pt x="1793" y="890"/>
                    <a:pt x="1793" y="890"/>
                  </a:cubicBezTo>
                  <a:cubicBezTo>
                    <a:pt x="1736" y="890"/>
                    <a:pt x="1736" y="890"/>
                    <a:pt x="1736" y="890"/>
                  </a:cubicBezTo>
                  <a:lnTo>
                    <a:pt x="1736" y="1165"/>
                  </a:lnTo>
                  <a:close/>
                  <a:moveTo>
                    <a:pt x="1817" y="1165"/>
                  </a:moveTo>
                  <a:cubicBezTo>
                    <a:pt x="1874" y="1165"/>
                    <a:pt x="1874" y="1165"/>
                    <a:pt x="1874" y="1165"/>
                  </a:cubicBezTo>
                  <a:cubicBezTo>
                    <a:pt x="1874" y="890"/>
                    <a:pt x="1874" y="890"/>
                    <a:pt x="1874" y="890"/>
                  </a:cubicBezTo>
                  <a:cubicBezTo>
                    <a:pt x="1817" y="890"/>
                    <a:pt x="1817" y="890"/>
                    <a:pt x="1817" y="890"/>
                  </a:cubicBezTo>
                  <a:lnTo>
                    <a:pt x="1817" y="1165"/>
                  </a:lnTo>
                  <a:close/>
                  <a:moveTo>
                    <a:pt x="2086" y="0"/>
                  </a:moveTo>
                  <a:cubicBezTo>
                    <a:pt x="2086" y="1832"/>
                    <a:pt x="2086" y="1832"/>
                    <a:pt x="2086" y="1832"/>
                  </a:cubicBezTo>
                  <a:cubicBezTo>
                    <a:pt x="2697" y="1832"/>
                    <a:pt x="2697" y="1832"/>
                    <a:pt x="2697" y="1832"/>
                  </a:cubicBezTo>
                  <a:cubicBezTo>
                    <a:pt x="2697" y="0"/>
                    <a:pt x="2697" y="0"/>
                    <a:pt x="2697" y="0"/>
                  </a:cubicBezTo>
                  <a:lnTo>
                    <a:pt x="2086" y="0"/>
                  </a:lnTo>
                  <a:close/>
                </a:path>
              </a:pathLst>
            </a:custGeom>
            <a:gradFill flip="none" rotWithShape="1">
              <a:gsLst>
                <a:gs pos="37000">
                  <a:srgbClr val="F2A11F"/>
                </a:gs>
                <a:gs pos="56000">
                  <a:srgbClr val="EC5124"/>
                </a:gs>
                <a:gs pos="83000">
                  <a:srgbClr val="D32A27"/>
                </a:gs>
                <a:gs pos="100000">
                  <a:srgbClr val="7A425E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28F2614-0FCC-4D8C-BC98-D03E162B4F33}"/>
                </a:ext>
              </a:extLst>
            </p:cNvPr>
            <p:cNvGrpSpPr/>
            <p:nvPr userDrawn="1"/>
          </p:nvGrpSpPr>
          <p:grpSpPr>
            <a:xfrm>
              <a:off x="11291887" y="1987551"/>
              <a:ext cx="590550" cy="2868613"/>
              <a:chOff x="11291887" y="1987551"/>
              <a:chExt cx="590550" cy="2868613"/>
            </a:xfrm>
          </p:grpSpPr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4BE4413F-C77A-40BA-9643-97A55AFCF5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418887" y="3471864"/>
                <a:ext cx="455612" cy="452438"/>
              </a:xfrm>
              <a:custGeom>
                <a:avLst/>
                <a:gdLst>
                  <a:gd name="T0" fmla="*/ 0 w 239"/>
                  <a:gd name="T1" fmla="*/ 96 h 237"/>
                  <a:gd name="T2" fmla="*/ 38 w 239"/>
                  <a:gd name="T3" fmla="*/ 173 h 237"/>
                  <a:gd name="T4" fmla="*/ 38 w 239"/>
                  <a:gd name="T5" fmla="*/ 173 h 237"/>
                  <a:gd name="T6" fmla="*/ 38 w 239"/>
                  <a:gd name="T7" fmla="*/ 173 h 237"/>
                  <a:gd name="T8" fmla="*/ 4 w 239"/>
                  <a:gd name="T9" fmla="*/ 173 h 237"/>
                  <a:gd name="T10" fmla="*/ 4 w 239"/>
                  <a:gd name="T11" fmla="*/ 237 h 237"/>
                  <a:gd name="T12" fmla="*/ 239 w 239"/>
                  <a:gd name="T13" fmla="*/ 237 h 237"/>
                  <a:gd name="T14" fmla="*/ 239 w 239"/>
                  <a:gd name="T15" fmla="*/ 173 h 237"/>
                  <a:gd name="T16" fmla="*/ 105 w 239"/>
                  <a:gd name="T17" fmla="*/ 173 h 237"/>
                  <a:gd name="T18" fmla="*/ 56 w 239"/>
                  <a:gd name="T19" fmla="*/ 119 h 237"/>
                  <a:gd name="T20" fmla="*/ 105 w 239"/>
                  <a:gd name="T21" fmla="*/ 65 h 237"/>
                  <a:gd name="T22" fmla="*/ 239 w 239"/>
                  <a:gd name="T23" fmla="*/ 65 h 237"/>
                  <a:gd name="T24" fmla="*/ 239 w 239"/>
                  <a:gd name="T25" fmla="*/ 0 h 237"/>
                  <a:gd name="T26" fmla="*/ 93 w 239"/>
                  <a:gd name="T27" fmla="*/ 0 h 237"/>
                  <a:gd name="T28" fmla="*/ 0 w 239"/>
                  <a:gd name="T29" fmla="*/ 96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9" h="237">
                    <a:moveTo>
                      <a:pt x="0" y="96"/>
                    </a:moveTo>
                    <a:cubicBezTo>
                      <a:pt x="0" y="123"/>
                      <a:pt x="13" y="154"/>
                      <a:pt x="38" y="173"/>
                    </a:cubicBezTo>
                    <a:cubicBezTo>
                      <a:pt x="38" y="173"/>
                      <a:pt x="38" y="173"/>
                      <a:pt x="38" y="173"/>
                    </a:cubicBezTo>
                    <a:cubicBezTo>
                      <a:pt x="38" y="173"/>
                      <a:pt x="38" y="173"/>
                      <a:pt x="38" y="173"/>
                    </a:cubicBezTo>
                    <a:cubicBezTo>
                      <a:pt x="4" y="173"/>
                      <a:pt x="4" y="173"/>
                      <a:pt x="4" y="173"/>
                    </a:cubicBezTo>
                    <a:cubicBezTo>
                      <a:pt x="4" y="237"/>
                      <a:pt x="4" y="237"/>
                      <a:pt x="4" y="237"/>
                    </a:cubicBezTo>
                    <a:cubicBezTo>
                      <a:pt x="239" y="237"/>
                      <a:pt x="239" y="237"/>
                      <a:pt x="239" y="237"/>
                    </a:cubicBezTo>
                    <a:cubicBezTo>
                      <a:pt x="239" y="173"/>
                      <a:pt x="239" y="173"/>
                      <a:pt x="239" y="173"/>
                    </a:cubicBezTo>
                    <a:cubicBezTo>
                      <a:pt x="105" y="173"/>
                      <a:pt x="105" y="173"/>
                      <a:pt x="105" y="173"/>
                    </a:cubicBezTo>
                    <a:cubicBezTo>
                      <a:pt x="81" y="173"/>
                      <a:pt x="56" y="154"/>
                      <a:pt x="56" y="119"/>
                    </a:cubicBezTo>
                    <a:cubicBezTo>
                      <a:pt x="56" y="93"/>
                      <a:pt x="74" y="65"/>
                      <a:pt x="105" y="65"/>
                    </a:cubicBezTo>
                    <a:cubicBezTo>
                      <a:pt x="239" y="65"/>
                      <a:pt x="239" y="65"/>
                      <a:pt x="239" y="65"/>
                    </a:cubicBezTo>
                    <a:cubicBezTo>
                      <a:pt x="239" y="0"/>
                      <a:pt x="239" y="0"/>
                      <a:pt x="239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39" y="0"/>
                      <a:pt x="0" y="39"/>
                      <a:pt x="0" y="9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3CA96921-0134-4138-B35F-24FF949280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425237" y="2452689"/>
                <a:ext cx="449262" cy="506413"/>
              </a:xfrm>
              <a:custGeom>
                <a:avLst/>
                <a:gdLst>
                  <a:gd name="T0" fmla="*/ 0 w 283"/>
                  <a:gd name="T1" fmla="*/ 89 h 319"/>
                  <a:gd name="T2" fmla="*/ 193 w 283"/>
                  <a:gd name="T3" fmla="*/ 159 h 319"/>
                  <a:gd name="T4" fmla="*/ 0 w 283"/>
                  <a:gd name="T5" fmla="*/ 229 h 319"/>
                  <a:gd name="T6" fmla="*/ 0 w 283"/>
                  <a:gd name="T7" fmla="*/ 319 h 319"/>
                  <a:gd name="T8" fmla="*/ 283 w 283"/>
                  <a:gd name="T9" fmla="*/ 202 h 319"/>
                  <a:gd name="T10" fmla="*/ 283 w 283"/>
                  <a:gd name="T11" fmla="*/ 117 h 319"/>
                  <a:gd name="T12" fmla="*/ 0 w 283"/>
                  <a:gd name="T13" fmla="*/ 0 h 319"/>
                  <a:gd name="T14" fmla="*/ 0 w 283"/>
                  <a:gd name="T15" fmla="*/ 8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3" h="319">
                    <a:moveTo>
                      <a:pt x="0" y="89"/>
                    </a:moveTo>
                    <a:lnTo>
                      <a:pt x="193" y="159"/>
                    </a:lnTo>
                    <a:lnTo>
                      <a:pt x="0" y="229"/>
                    </a:lnTo>
                    <a:lnTo>
                      <a:pt x="0" y="319"/>
                    </a:lnTo>
                    <a:lnTo>
                      <a:pt x="283" y="202"/>
                    </a:lnTo>
                    <a:lnTo>
                      <a:pt x="283" y="117"/>
                    </a:lnTo>
                    <a:lnTo>
                      <a:pt x="0" y="0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294835C9-5930-4B1D-B981-5AC310AA602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18887" y="3968751"/>
                <a:ext cx="463550" cy="471488"/>
              </a:xfrm>
              <a:custGeom>
                <a:avLst/>
                <a:gdLst>
                  <a:gd name="T0" fmla="*/ 167 w 243"/>
                  <a:gd name="T1" fmla="*/ 46 h 246"/>
                  <a:gd name="T2" fmla="*/ 192 w 243"/>
                  <a:gd name="T3" fmla="*/ 113 h 246"/>
                  <a:gd name="T4" fmla="*/ 173 w 243"/>
                  <a:gd name="T5" fmla="*/ 165 h 246"/>
                  <a:gd name="T6" fmla="*/ 104 w 243"/>
                  <a:gd name="T7" fmla="*/ 0 h 246"/>
                  <a:gd name="T8" fmla="*/ 39 w 243"/>
                  <a:gd name="T9" fmla="*/ 28 h 246"/>
                  <a:gd name="T10" fmla="*/ 0 w 243"/>
                  <a:gd name="T11" fmla="*/ 121 h 246"/>
                  <a:gd name="T12" fmla="*/ 122 w 243"/>
                  <a:gd name="T13" fmla="*/ 246 h 246"/>
                  <a:gd name="T14" fmla="*/ 243 w 243"/>
                  <a:gd name="T15" fmla="*/ 114 h 246"/>
                  <a:gd name="T16" fmla="*/ 198 w 243"/>
                  <a:gd name="T17" fmla="*/ 5 h 246"/>
                  <a:gd name="T18" fmla="*/ 167 w 243"/>
                  <a:gd name="T19" fmla="*/ 46 h 246"/>
                  <a:gd name="T20" fmla="*/ 75 w 243"/>
                  <a:gd name="T21" fmla="*/ 170 h 246"/>
                  <a:gd name="T22" fmla="*/ 51 w 243"/>
                  <a:gd name="T23" fmla="*/ 120 h 246"/>
                  <a:gd name="T24" fmla="*/ 84 w 243"/>
                  <a:gd name="T25" fmla="*/ 70 h 246"/>
                  <a:gd name="T26" fmla="*/ 131 w 243"/>
                  <a:gd name="T27" fmla="*/ 183 h 246"/>
                  <a:gd name="T28" fmla="*/ 75 w 243"/>
                  <a:gd name="T29" fmla="*/ 17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3" h="246">
                    <a:moveTo>
                      <a:pt x="167" y="46"/>
                    </a:moveTo>
                    <a:cubicBezTo>
                      <a:pt x="187" y="73"/>
                      <a:pt x="192" y="88"/>
                      <a:pt x="192" y="113"/>
                    </a:cubicBezTo>
                    <a:cubicBezTo>
                      <a:pt x="192" y="135"/>
                      <a:pt x="185" y="153"/>
                      <a:pt x="173" y="165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79" y="4"/>
                      <a:pt x="56" y="14"/>
                      <a:pt x="39" y="28"/>
                    </a:cubicBezTo>
                    <a:cubicBezTo>
                      <a:pt x="13" y="50"/>
                      <a:pt x="0" y="82"/>
                      <a:pt x="0" y="121"/>
                    </a:cubicBezTo>
                    <a:cubicBezTo>
                      <a:pt x="0" y="192"/>
                      <a:pt x="52" y="246"/>
                      <a:pt x="122" y="246"/>
                    </a:cubicBezTo>
                    <a:cubicBezTo>
                      <a:pt x="193" y="246"/>
                      <a:pt x="243" y="192"/>
                      <a:pt x="243" y="114"/>
                    </a:cubicBezTo>
                    <a:cubicBezTo>
                      <a:pt x="243" y="70"/>
                      <a:pt x="222" y="26"/>
                      <a:pt x="198" y="5"/>
                    </a:cubicBezTo>
                    <a:lnTo>
                      <a:pt x="167" y="46"/>
                    </a:lnTo>
                    <a:close/>
                    <a:moveTo>
                      <a:pt x="75" y="170"/>
                    </a:moveTo>
                    <a:cubicBezTo>
                      <a:pt x="60" y="159"/>
                      <a:pt x="51" y="141"/>
                      <a:pt x="51" y="120"/>
                    </a:cubicBezTo>
                    <a:cubicBezTo>
                      <a:pt x="51" y="97"/>
                      <a:pt x="65" y="79"/>
                      <a:pt x="84" y="70"/>
                    </a:cubicBezTo>
                    <a:cubicBezTo>
                      <a:pt x="131" y="183"/>
                      <a:pt x="131" y="183"/>
                      <a:pt x="131" y="183"/>
                    </a:cubicBezTo>
                    <a:cubicBezTo>
                      <a:pt x="107" y="186"/>
                      <a:pt x="88" y="180"/>
                      <a:pt x="75" y="1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C78C8B28-A3DD-4458-8A59-EE68D1ACDD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291887" y="4451351"/>
                <a:ext cx="582612" cy="404813"/>
              </a:xfrm>
              <a:custGeom>
                <a:avLst/>
                <a:gdLst>
                  <a:gd name="T0" fmla="*/ 296 w 367"/>
                  <a:gd name="T1" fmla="*/ 0 h 255"/>
                  <a:gd name="T2" fmla="*/ 296 w 367"/>
                  <a:gd name="T3" fmla="*/ 177 h 255"/>
                  <a:gd name="T4" fmla="*/ 0 w 367"/>
                  <a:gd name="T5" fmla="*/ 177 h 255"/>
                  <a:gd name="T6" fmla="*/ 0 w 367"/>
                  <a:gd name="T7" fmla="*/ 255 h 255"/>
                  <a:gd name="T8" fmla="*/ 367 w 367"/>
                  <a:gd name="T9" fmla="*/ 255 h 255"/>
                  <a:gd name="T10" fmla="*/ 367 w 367"/>
                  <a:gd name="T11" fmla="*/ 0 h 255"/>
                  <a:gd name="T12" fmla="*/ 296 w 367"/>
                  <a:gd name="T13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255">
                    <a:moveTo>
                      <a:pt x="296" y="0"/>
                    </a:moveTo>
                    <a:lnTo>
                      <a:pt x="296" y="177"/>
                    </a:lnTo>
                    <a:lnTo>
                      <a:pt x="0" y="177"/>
                    </a:lnTo>
                    <a:lnTo>
                      <a:pt x="0" y="255"/>
                    </a:lnTo>
                    <a:lnTo>
                      <a:pt x="367" y="255"/>
                    </a:lnTo>
                    <a:lnTo>
                      <a:pt x="367" y="0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C8D26C51-B040-4FC2-B37F-5972C012FEE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18887" y="1987551"/>
                <a:ext cx="463550" cy="484188"/>
              </a:xfrm>
              <a:custGeom>
                <a:avLst/>
                <a:gdLst>
                  <a:gd name="T0" fmla="*/ 243 w 243"/>
                  <a:gd name="T1" fmla="*/ 127 h 253"/>
                  <a:gd name="T2" fmla="*/ 122 w 243"/>
                  <a:gd name="T3" fmla="*/ 253 h 253"/>
                  <a:gd name="T4" fmla="*/ 0 w 243"/>
                  <a:gd name="T5" fmla="*/ 126 h 253"/>
                  <a:gd name="T6" fmla="*/ 122 w 243"/>
                  <a:gd name="T7" fmla="*/ 0 h 253"/>
                  <a:gd name="T8" fmla="*/ 243 w 243"/>
                  <a:gd name="T9" fmla="*/ 127 h 253"/>
                  <a:gd name="T10" fmla="*/ 55 w 243"/>
                  <a:gd name="T11" fmla="*/ 127 h 253"/>
                  <a:gd name="T12" fmla="*/ 122 w 243"/>
                  <a:gd name="T13" fmla="*/ 189 h 253"/>
                  <a:gd name="T14" fmla="*/ 188 w 243"/>
                  <a:gd name="T15" fmla="*/ 126 h 253"/>
                  <a:gd name="T16" fmla="*/ 122 w 243"/>
                  <a:gd name="T17" fmla="*/ 64 h 253"/>
                  <a:gd name="T18" fmla="*/ 55 w 243"/>
                  <a:gd name="T19" fmla="*/ 127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3" h="253">
                    <a:moveTo>
                      <a:pt x="243" y="127"/>
                    </a:moveTo>
                    <a:cubicBezTo>
                      <a:pt x="243" y="198"/>
                      <a:pt x="190" y="253"/>
                      <a:pt x="122" y="253"/>
                    </a:cubicBezTo>
                    <a:cubicBezTo>
                      <a:pt x="53" y="253"/>
                      <a:pt x="0" y="197"/>
                      <a:pt x="0" y="126"/>
                    </a:cubicBezTo>
                    <a:cubicBezTo>
                      <a:pt x="0" y="56"/>
                      <a:pt x="53" y="0"/>
                      <a:pt x="122" y="0"/>
                    </a:cubicBezTo>
                    <a:cubicBezTo>
                      <a:pt x="190" y="0"/>
                      <a:pt x="243" y="56"/>
                      <a:pt x="243" y="127"/>
                    </a:cubicBezTo>
                    <a:moveTo>
                      <a:pt x="55" y="127"/>
                    </a:moveTo>
                    <a:cubicBezTo>
                      <a:pt x="55" y="163"/>
                      <a:pt x="83" y="189"/>
                      <a:pt x="122" y="189"/>
                    </a:cubicBezTo>
                    <a:cubicBezTo>
                      <a:pt x="159" y="189"/>
                      <a:pt x="188" y="162"/>
                      <a:pt x="188" y="126"/>
                    </a:cubicBezTo>
                    <a:cubicBezTo>
                      <a:pt x="188" y="90"/>
                      <a:pt x="160" y="64"/>
                      <a:pt x="122" y="64"/>
                    </a:cubicBezTo>
                    <a:cubicBezTo>
                      <a:pt x="85" y="64"/>
                      <a:pt x="55" y="92"/>
                      <a:pt x="55" y="12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37678D62-51AF-470A-BDE3-8ED3FCCDE0F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18887" y="2938464"/>
                <a:ext cx="463550" cy="484188"/>
              </a:xfrm>
              <a:custGeom>
                <a:avLst/>
                <a:gdLst>
                  <a:gd name="T0" fmla="*/ 243 w 243"/>
                  <a:gd name="T1" fmla="*/ 127 h 253"/>
                  <a:gd name="T2" fmla="*/ 122 w 243"/>
                  <a:gd name="T3" fmla="*/ 253 h 253"/>
                  <a:gd name="T4" fmla="*/ 0 w 243"/>
                  <a:gd name="T5" fmla="*/ 126 h 253"/>
                  <a:gd name="T6" fmla="*/ 122 w 243"/>
                  <a:gd name="T7" fmla="*/ 0 h 253"/>
                  <a:gd name="T8" fmla="*/ 243 w 243"/>
                  <a:gd name="T9" fmla="*/ 127 h 253"/>
                  <a:gd name="T10" fmla="*/ 55 w 243"/>
                  <a:gd name="T11" fmla="*/ 127 h 253"/>
                  <a:gd name="T12" fmla="*/ 122 w 243"/>
                  <a:gd name="T13" fmla="*/ 189 h 253"/>
                  <a:gd name="T14" fmla="*/ 188 w 243"/>
                  <a:gd name="T15" fmla="*/ 126 h 253"/>
                  <a:gd name="T16" fmla="*/ 122 w 243"/>
                  <a:gd name="T17" fmla="*/ 64 h 253"/>
                  <a:gd name="T18" fmla="*/ 55 w 243"/>
                  <a:gd name="T19" fmla="*/ 127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3" h="253">
                    <a:moveTo>
                      <a:pt x="243" y="127"/>
                    </a:moveTo>
                    <a:cubicBezTo>
                      <a:pt x="243" y="198"/>
                      <a:pt x="190" y="253"/>
                      <a:pt x="122" y="253"/>
                    </a:cubicBezTo>
                    <a:cubicBezTo>
                      <a:pt x="53" y="253"/>
                      <a:pt x="0" y="197"/>
                      <a:pt x="0" y="126"/>
                    </a:cubicBezTo>
                    <a:cubicBezTo>
                      <a:pt x="0" y="56"/>
                      <a:pt x="53" y="0"/>
                      <a:pt x="122" y="0"/>
                    </a:cubicBezTo>
                    <a:cubicBezTo>
                      <a:pt x="190" y="0"/>
                      <a:pt x="243" y="56"/>
                      <a:pt x="243" y="127"/>
                    </a:cubicBezTo>
                    <a:moveTo>
                      <a:pt x="55" y="127"/>
                    </a:moveTo>
                    <a:cubicBezTo>
                      <a:pt x="55" y="163"/>
                      <a:pt x="83" y="189"/>
                      <a:pt x="122" y="189"/>
                    </a:cubicBezTo>
                    <a:cubicBezTo>
                      <a:pt x="159" y="189"/>
                      <a:pt x="188" y="162"/>
                      <a:pt x="188" y="126"/>
                    </a:cubicBezTo>
                    <a:cubicBezTo>
                      <a:pt x="188" y="90"/>
                      <a:pt x="160" y="64"/>
                      <a:pt x="122" y="64"/>
                    </a:cubicBezTo>
                    <a:cubicBezTo>
                      <a:pt x="85" y="64"/>
                      <a:pt x="55" y="92"/>
                      <a:pt x="55" y="12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9771323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80CD9248-0A2C-4050-B347-2980229F11A8}"/>
              </a:ext>
            </a:extLst>
          </p:cNvPr>
          <p:cNvGrpSpPr/>
          <p:nvPr userDrawn="1"/>
        </p:nvGrpSpPr>
        <p:grpSpPr>
          <a:xfrm rot="16200000">
            <a:off x="372592" y="2655660"/>
            <a:ext cx="6856214" cy="1544890"/>
            <a:chOff x="541049" y="2649538"/>
            <a:chExt cx="9285724" cy="2092325"/>
          </a:xfrm>
          <a:solidFill>
            <a:schemeClr val="bg1"/>
          </a:solidFill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99FEE917-CD84-4C97-B4F9-73DFE2A473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049" y="2809876"/>
              <a:ext cx="963613" cy="1928813"/>
            </a:xfrm>
            <a:custGeom>
              <a:avLst/>
              <a:gdLst>
                <a:gd name="T0" fmla="*/ 57 w 301"/>
                <a:gd name="T1" fmla="*/ 458 h 600"/>
                <a:gd name="T2" fmla="*/ 57 w 301"/>
                <a:gd name="T3" fmla="*/ 235 h 600"/>
                <a:gd name="T4" fmla="*/ 0 w 301"/>
                <a:gd name="T5" fmla="*/ 235 h 600"/>
                <a:gd name="T6" fmla="*/ 0 w 301"/>
                <a:gd name="T7" fmla="*/ 121 h 600"/>
                <a:gd name="T8" fmla="*/ 57 w 301"/>
                <a:gd name="T9" fmla="*/ 121 h 600"/>
                <a:gd name="T10" fmla="*/ 57 w 301"/>
                <a:gd name="T11" fmla="*/ 0 h 600"/>
                <a:gd name="T12" fmla="*/ 190 w 301"/>
                <a:gd name="T13" fmla="*/ 0 h 600"/>
                <a:gd name="T14" fmla="*/ 190 w 301"/>
                <a:gd name="T15" fmla="*/ 121 h 600"/>
                <a:gd name="T16" fmla="*/ 301 w 301"/>
                <a:gd name="T17" fmla="*/ 121 h 600"/>
                <a:gd name="T18" fmla="*/ 301 w 301"/>
                <a:gd name="T19" fmla="*/ 235 h 600"/>
                <a:gd name="T20" fmla="*/ 190 w 301"/>
                <a:gd name="T21" fmla="*/ 235 h 600"/>
                <a:gd name="T22" fmla="*/ 190 w 301"/>
                <a:gd name="T23" fmla="*/ 436 h 600"/>
                <a:gd name="T24" fmla="*/ 233 w 301"/>
                <a:gd name="T25" fmla="*/ 482 h 600"/>
                <a:gd name="T26" fmla="*/ 299 w 301"/>
                <a:gd name="T27" fmla="*/ 465 h 600"/>
                <a:gd name="T28" fmla="*/ 299 w 301"/>
                <a:gd name="T29" fmla="*/ 573 h 600"/>
                <a:gd name="T30" fmla="*/ 194 w 301"/>
                <a:gd name="T31" fmla="*/ 600 h 600"/>
                <a:gd name="T32" fmla="*/ 57 w 301"/>
                <a:gd name="T33" fmla="*/ 45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1" h="600">
                  <a:moveTo>
                    <a:pt x="57" y="458"/>
                  </a:moveTo>
                  <a:cubicBezTo>
                    <a:pt x="57" y="235"/>
                    <a:pt x="57" y="235"/>
                    <a:pt x="57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7" y="121"/>
                    <a:pt x="57" y="121"/>
                    <a:pt x="57" y="121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301" y="121"/>
                    <a:pt x="301" y="121"/>
                    <a:pt x="301" y="121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190" y="436"/>
                    <a:pt x="190" y="436"/>
                    <a:pt x="190" y="436"/>
                  </a:cubicBezTo>
                  <a:cubicBezTo>
                    <a:pt x="190" y="467"/>
                    <a:pt x="203" y="482"/>
                    <a:pt x="233" y="482"/>
                  </a:cubicBezTo>
                  <a:cubicBezTo>
                    <a:pt x="258" y="482"/>
                    <a:pt x="280" y="476"/>
                    <a:pt x="299" y="465"/>
                  </a:cubicBezTo>
                  <a:cubicBezTo>
                    <a:pt x="299" y="573"/>
                    <a:pt x="299" y="573"/>
                    <a:pt x="299" y="573"/>
                  </a:cubicBezTo>
                  <a:cubicBezTo>
                    <a:pt x="271" y="590"/>
                    <a:pt x="239" y="600"/>
                    <a:pt x="194" y="600"/>
                  </a:cubicBezTo>
                  <a:cubicBezTo>
                    <a:pt x="112" y="600"/>
                    <a:pt x="57" y="568"/>
                    <a:pt x="57" y="4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78C9364A-BFFF-4F94-9D90-8A71731D63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8151" y="2649538"/>
              <a:ext cx="1382713" cy="2063750"/>
            </a:xfrm>
            <a:custGeom>
              <a:avLst/>
              <a:gdLst>
                <a:gd name="T0" fmla="*/ 0 w 432"/>
                <a:gd name="T1" fmla="*/ 0 h 642"/>
                <a:gd name="T2" fmla="*/ 134 w 432"/>
                <a:gd name="T3" fmla="*/ 0 h 642"/>
                <a:gd name="T4" fmla="*/ 134 w 432"/>
                <a:gd name="T5" fmla="*/ 237 h 642"/>
                <a:gd name="T6" fmla="*/ 272 w 432"/>
                <a:gd name="T7" fmla="*/ 162 h 642"/>
                <a:gd name="T8" fmla="*/ 432 w 432"/>
                <a:gd name="T9" fmla="*/ 337 h 642"/>
                <a:gd name="T10" fmla="*/ 432 w 432"/>
                <a:gd name="T11" fmla="*/ 642 h 642"/>
                <a:gd name="T12" fmla="*/ 298 w 432"/>
                <a:gd name="T13" fmla="*/ 642 h 642"/>
                <a:gd name="T14" fmla="*/ 298 w 432"/>
                <a:gd name="T15" fmla="*/ 379 h 642"/>
                <a:gd name="T16" fmla="*/ 218 w 432"/>
                <a:gd name="T17" fmla="*/ 283 h 642"/>
                <a:gd name="T18" fmla="*/ 134 w 432"/>
                <a:gd name="T19" fmla="*/ 379 h 642"/>
                <a:gd name="T20" fmla="*/ 134 w 432"/>
                <a:gd name="T21" fmla="*/ 642 h 642"/>
                <a:gd name="T22" fmla="*/ 0 w 432"/>
                <a:gd name="T23" fmla="*/ 642 h 642"/>
                <a:gd name="T24" fmla="*/ 0 w 432"/>
                <a:gd name="T25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2" h="642">
                  <a:moveTo>
                    <a:pt x="0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237"/>
                    <a:pt x="134" y="237"/>
                    <a:pt x="134" y="237"/>
                  </a:cubicBezTo>
                  <a:cubicBezTo>
                    <a:pt x="165" y="198"/>
                    <a:pt x="204" y="162"/>
                    <a:pt x="272" y="162"/>
                  </a:cubicBezTo>
                  <a:cubicBezTo>
                    <a:pt x="373" y="162"/>
                    <a:pt x="432" y="229"/>
                    <a:pt x="432" y="337"/>
                  </a:cubicBezTo>
                  <a:cubicBezTo>
                    <a:pt x="432" y="642"/>
                    <a:pt x="432" y="642"/>
                    <a:pt x="432" y="642"/>
                  </a:cubicBezTo>
                  <a:cubicBezTo>
                    <a:pt x="298" y="642"/>
                    <a:pt x="298" y="642"/>
                    <a:pt x="298" y="642"/>
                  </a:cubicBezTo>
                  <a:cubicBezTo>
                    <a:pt x="298" y="379"/>
                    <a:pt x="298" y="379"/>
                    <a:pt x="298" y="379"/>
                  </a:cubicBezTo>
                  <a:cubicBezTo>
                    <a:pt x="298" y="316"/>
                    <a:pt x="269" y="283"/>
                    <a:pt x="218" y="283"/>
                  </a:cubicBezTo>
                  <a:cubicBezTo>
                    <a:pt x="166" y="283"/>
                    <a:pt x="134" y="316"/>
                    <a:pt x="134" y="379"/>
                  </a:cubicBezTo>
                  <a:cubicBezTo>
                    <a:pt x="134" y="642"/>
                    <a:pt x="134" y="642"/>
                    <a:pt x="134" y="642"/>
                  </a:cubicBezTo>
                  <a:cubicBezTo>
                    <a:pt x="0" y="642"/>
                    <a:pt x="0" y="642"/>
                    <a:pt x="0" y="64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E572E624-9DE1-4F42-A7F5-36B7B8A2F6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61304" y="3179763"/>
              <a:ext cx="1390650" cy="1562100"/>
            </a:xfrm>
            <a:custGeom>
              <a:avLst/>
              <a:gdLst>
                <a:gd name="T0" fmla="*/ 0 w 434"/>
                <a:gd name="T1" fmla="*/ 342 h 486"/>
                <a:gd name="T2" fmla="*/ 0 w 434"/>
                <a:gd name="T3" fmla="*/ 340 h 486"/>
                <a:gd name="T4" fmla="*/ 190 w 434"/>
                <a:gd name="T5" fmla="*/ 189 h 486"/>
                <a:gd name="T6" fmla="*/ 305 w 434"/>
                <a:gd name="T7" fmla="*/ 209 h 486"/>
                <a:gd name="T8" fmla="*/ 305 w 434"/>
                <a:gd name="T9" fmla="*/ 201 h 486"/>
                <a:gd name="T10" fmla="*/ 204 w 434"/>
                <a:gd name="T11" fmla="*/ 115 h 486"/>
                <a:gd name="T12" fmla="*/ 74 w 434"/>
                <a:gd name="T13" fmla="*/ 140 h 486"/>
                <a:gd name="T14" fmla="*/ 40 w 434"/>
                <a:gd name="T15" fmla="*/ 38 h 486"/>
                <a:gd name="T16" fmla="*/ 223 w 434"/>
                <a:gd name="T17" fmla="*/ 0 h 486"/>
                <a:gd name="T18" fmla="*/ 383 w 434"/>
                <a:gd name="T19" fmla="*/ 53 h 486"/>
                <a:gd name="T20" fmla="*/ 434 w 434"/>
                <a:gd name="T21" fmla="*/ 204 h 486"/>
                <a:gd name="T22" fmla="*/ 434 w 434"/>
                <a:gd name="T23" fmla="*/ 477 h 486"/>
                <a:gd name="T24" fmla="*/ 304 w 434"/>
                <a:gd name="T25" fmla="*/ 477 h 486"/>
                <a:gd name="T26" fmla="*/ 304 w 434"/>
                <a:gd name="T27" fmla="*/ 426 h 486"/>
                <a:gd name="T28" fmla="*/ 162 w 434"/>
                <a:gd name="T29" fmla="*/ 486 h 486"/>
                <a:gd name="T30" fmla="*/ 0 w 434"/>
                <a:gd name="T31" fmla="*/ 342 h 486"/>
                <a:gd name="T32" fmla="*/ 307 w 434"/>
                <a:gd name="T33" fmla="*/ 311 h 486"/>
                <a:gd name="T34" fmla="*/ 307 w 434"/>
                <a:gd name="T35" fmla="*/ 287 h 486"/>
                <a:gd name="T36" fmla="*/ 222 w 434"/>
                <a:gd name="T37" fmla="*/ 270 h 486"/>
                <a:gd name="T38" fmla="*/ 129 w 434"/>
                <a:gd name="T39" fmla="*/ 335 h 486"/>
                <a:gd name="T40" fmla="*/ 129 w 434"/>
                <a:gd name="T41" fmla="*/ 336 h 486"/>
                <a:gd name="T42" fmla="*/ 202 w 434"/>
                <a:gd name="T43" fmla="*/ 394 h 486"/>
                <a:gd name="T44" fmla="*/ 307 w 434"/>
                <a:gd name="T45" fmla="*/ 31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4" h="486">
                  <a:moveTo>
                    <a:pt x="0" y="342"/>
                  </a:moveTo>
                  <a:cubicBezTo>
                    <a:pt x="0" y="340"/>
                    <a:pt x="0" y="340"/>
                    <a:pt x="0" y="340"/>
                  </a:cubicBezTo>
                  <a:cubicBezTo>
                    <a:pt x="0" y="237"/>
                    <a:pt x="78" y="189"/>
                    <a:pt x="190" y="189"/>
                  </a:cubicBezTo>
                  <a:cubicBezTo>
                    <a:pt x="237" y="189"/>
                    <a:pt x="272" y="197"/>
                    <a:pt x="305" y="209"/>
                  </a:cubicBezTo>
                  <a:cubicBezTo>
                    <a:pt x="305" y="201"/>
                    <a:pt x="305" y="201"/>
                    <a:pt x="305" y="201"/>
                  </a:cubicBezTo>
                  <a:cubicBezTo>
                    <a:pt x="305" y="145"/>
                    <a:pt x="271" y="115"/>
                    <a:pt x="204" y="115"/>
                  </a:cubicBezTo>
                  <a:cubicBezTo>
                    <a:pt x="153" y="115"/>
                    <a:pt x="117" y="124"/>
                    <a:pt x="74" y="14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92" y="15"/>
                    <a:pt x="143" y="0"/>
                    <a:pt x="223" y="0"/>
                  </a:cubicBezTo>
                  <a:cubicBezTo>
                    <a:pt x="296" y="0"/>
                    <a:pt x="349" y="20"/>
                    <a:pt x="383" y="53"/>
                  </a:cubicBezTo>
                  <a:cubicBezTo>
                    <a:pt x="418" y="88"/>
                    <a:pt x="434" y="140"/>
                    <a:pt x="434" y="204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304" y="477"/>
                    <a:pt x="304" y="477"/>
                    <a:pt x="304" y="477"/>
                  </a:cubicBezTo>
                  <a:cubicBezTo>
                    <a:pt x="304" y="426"/>
                    <a:pt x="304" y="426"/>
                    <a:pt x="304" y="426"/>
                  </a:cubicBezTo>
                  <a:cubicBezTo>
                    <a:pt x="272" y="462"/>
                    <a:pt x="227" y="486"/>
                    <a:pt x="162" y="486"/>
                  </a:cubicBezTo>
                  <a:cubicBezTo>
                    <a:pt x="73" y="486"/>
                    <a:pt x="0" y="435"/>
                    <a:pt x="0" y="342"/>
                  </a:cubicBezTo>
                  <a:close/>
                  <a:moveTo>
                    <a:pt x="307" y="311"/>
                  </a:moveTo>
                  <a:cubicBezTo>
                    <a:pt x="307" y="287"/>
                    <a:pt x="307" y="287"/>
                    <a:pt x="307" y="287"/>
                  </a:cubicBezTo>
                  <a:cubicBezTo>
                    <a:pt x="284" y="277"/>
                    <a:pt x="254" y="270"/>
                    <a:pt x="222" y="270"/>
                  </a:cubicBezTo>
                  <a:cubicBezTo>
                    <a:pt x="164" y="270"/>
                    <a:pt x="129" y="292"/>
                    <a:pt x="129" y="335"/>
                  </a:cubicBezTo>
                  <a:cubicBezTo>
                    <a:pt x="129" y="336"/>
                    <a:pt x="129" y="336"/>
                    <a:pt x="129" y="336"/>
                  </a:cubicBezTo>
                  <a:cubicBezTo>
                    <a:pt x="129" y="372"/>
                    <a:pt x="159" y="394"/>
                    <a:pt x="202" y="394"/>
                  </a:cubicBezTo>
                  <a:cubicBezTo>
                    <a:pt x="265" y="394"/>
                    <a:pt x="307" y="359"/>
                    <a:pt x="307" y="3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DD8A238C-0295-48D1-8872-FE51165DDE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9916" y="3170238"/>
              <a:ext cx="1384300" cy="1543050"/>
            </a:xfrm>
            <a:custGeom>
              <a:avLst/>
              <a:gdLst>
                <a:gd name="T0" fmla="*/ 0 w 432"/>
                <a:gd name="T1" fmla="*/ 9 h 480"/>
                <a:gd name="T2" fmla="*/ 133 w 432"/>
                <a:gd name="T3" fmla="*/ 9 h 480"/>
                <a:gd name="T4" fmla="*/ 133 w 432"/>
                <a:gd name="T5" fmla="*/ 75 h 480"/>
                <a:gd name="T6" fmla="*/ 272 w 432"/>
                <a:gd name="T7" fmla="*/ 0 h 480"/>
                <a:gd name="T8" fmla="*/ 432 w 432"/>
                <a:gd name="T9" fmla="*/ 175 h 480"/>
                <a:gd name="T10" fmla="*/ 432 w 432"/>
                <a:gd name="T11" fmla="*/ 480 h 480"/>
                <a:gd name="T12" fmla="*/ 298 w 432"/>
                <a:gd name="T13" fmla="*/ 480 h 480"/>
                <a:gd name="T14" fmla="*/ 298 w 432"/>
                <a:gd name="T15" fmla="*/ 217 h 480"/>
                <a:gd name="T16" fmla="*/ 217 w 432"/>
                <a:gd name="T17" fmla="*/ 121 h 480"/>
                <a:gd name="T18" fmla="*/ 133 w 432"/>
                <a:gd name="T19" fmla="*/ 217 h 480"/>
                <a:gd name="T20" fmla="*/ 133 w 432"/>
                <a:gd name="T21" fmla="*/ 480 h 480"/>
                <a:gd name="T22" fmla="*/ 0 w 432"/>
                <a:gd name="T23" fmla="*/ 480 h 480"/>
                <a:gd name="T24" fmla="*/ 0 w 432"/>
                <a:gd name="T25" fmla="*/ 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2" h="480">
                  <a:moveTo>
                    <a:pt x="0" y="9"/>
                  </a:moveTo>
                  <a:cubicBezTo>
                    <a:pt x="133" y="9"/>
                    <a:pt x="133" y="9"/>
                    <a:pt x="133" y="9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64" y="36"/>
                    <a:pt x="204" y="0"/>
                    <a:pt x="272" y="0"/>
                  </a:cubicBezTo>
                  <a:cubicBezTo>
                    <a:pt x="373" y="0"/>
                    <a:pt x="432" y="67"/>
                    <a:pt x="432" y="175"/>
                  </a:cubicBezTo>
                  <a:cubicBezTo>
                    <a:pt x="432" y="480"/>
                    <a:pt x="432" y="480"/>
                    <a:pt x="432" y="480"/>
                  </a:cubicBezTo>
                  <a:cubicBezTo>
                    <a:pt x="298" y="480"/>
                    <a:pt x="298" y="480"/>
                    <a:pt x="298" y="480"/>
                  </a:cubicBezTo>
                  <a:cubicBezTo>
                    <a:pt x="298" y="217"/>
                    <a:pt x="298" y="217"/>
                    <a:pt x="298" y="217"/>
                  </a:cubicBezTo>
                  <a:cubicBezTo>
                    <a:pt x="298" y="154"/>
                    <a:pt x="268" y="121"/>
                    <a:pt x="217" y="121"/>
                  </a:cubicBezTo>
                  <a:cubicBezTo>
                    <a:pt x="166" y="121"/>
                    <a:pt x="133" y="154"/>
                    <a:pt x="133" y="217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0" y="480"/>
                    <a:pt x="0" y="480"/>
                    <a:pt x="0" y="480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6849E95A-0C53-4220-85E0-6DFCEA7D1C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6593" y="2649538"/>
              <a:ext cx="1460500" cy="2063750"/>
            </a:xfrm>
            <a:custGeom>
              <a:avLst/>
              <a:gdLst>
                <a:gd name="T0" fmla="*/ 0 w 920"/>
                <a:gd name="T1" fmla="*/ 0 h 1300"/>
                <a:gd name="T2" fmla="*/ 270 w 920"/>
                <a:gd name="T3" fmla="*/ 0 h 1300"/>
                <a:gd name="T4" fmla="*/ 270 w 920"/>
                <a:gd name="T5" fmla="*/ 692 h 1300"/>
                <a:gd name="T6" fmla="*/ 585 w 920"/>
                <a:gd name="T7" fmla="*/ 346 h 1300"/>
                <a:gd name="T8" fmla="*/ 908 w 920"/>
                <a:gd name="T9" fmla="*/ 346 h 1300"/>
                <a:gd name="T10" fmla="*/ 547 w 920"/>
                <a:gd name="T11" fmla="*/ 721 h 1300"/>
                <a:gd name="T12" fmla="*/ 920 w 920"/>
                <a:gd name="T13" fmla="*/ 1300 h 1300"/>
                <a:gd name="T14" fmla="*/ 609 w 920"/>
                <a:gd name="T15" fmla="*/ 1300 h 1300"/>
                <a:gd name="T16" fmla="*/ 365 w 920"/>
                <a:gd name="T17" fmla="*/ 909 h 1300"/>
                <a:gd name="T18" fmla="*/ 270 w 920"/>
                <a:gd name="T19" fmla="*/ 1010 h 1300"/>
                <a:gd name="T20" fmla="*/ 270 w 920"/>
                <a:gd name="T21" fmla="*/ 1300 h 1300"/>
                <a:gd name="T22" fmla="*/ 0 w 920"/>
                <a:gd name="T23" fmla="*/ 1300 h 1300"/>
                <a:gd name="T24" fmla="*/ 0 w 920"/>
                <a:gd name="T25" fmla="*/ 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0" h="1300">
                  <a:moveTo>
                    <a:pt x="0" y="0"/>
                  </a:moveTo>
                  <a:lnTo>
                    <a:pt x="270" y="0"/>
                  </a:lnTo>
                  <a:lnTo>
                    <a:pt x="270" y="692"/>
                  </a:lnTo>
                  <a:lnTo>
                    <a:pt x="585" y="346"/>
                  </a:lnTo>
                  <a:lnTo>
                    <a:pt x="908" y="346"/>
                  </a:lnTo>
                  <a:lnTo>
                    <a:pt x="547" y="721"/>
                  </a:lnTo>
                  <a:lnTo>
                    <a:pt x="920" y="1300"/>
                  </a:lnTo>
                  <a:lnTo>
                    <a:pt x="609" y="1300"/>
                  </a:lnTo>
                  <a:lnTo>
                    <a:pt x="365" y="909"/>
                  </a:lnTo>
                  <a:lnTo>
                    <a:pt x="270" y="1010"/>
                  </a:lnTo>
                  <a:lnTo>
                    <a:pt x="270" y="1300"/>
                  </a:lnTo>
                  <a:lnTo>
                    <a:pt x="0" y="13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056EAF60-5381-416A-895C-D1FAED9FDF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19896" y="3173413"/>
              <a:ext cx="1227138" cy="1568450"/>
            </a:xfrm>
            <a:custGeom>
              <a:avLst/>
              <a:gdLst>
                <a:gd name="T0" fmla="*/ 0 w 383"/>
                <a:gd name="T1" fmla="*/ 417 h 488"/>
                <a:gd name="T2" fmla="*/ 57 w 383"/>
                <a:gd name="T3" fmla="*/ 329 h 488"/>
                <a:gd name="T4" fmla="*/ 206 w 383"/>
                <a:gd name="T5" fmla="*/ 385 h 488"/>
                <a:gd name="T6" fmla="*/ 262 w 383"/>
                <a:gd name="T7" fmla="*/ 350 h 488"/>
                <a:gd name="T8" fmla="*/ 262 w 383"/>
                <a:gd name="T9" fmla="*/ 348 h 488"/>
                <a:gd name="T10" fmla="*/ 165 w 383"/>
                <a:gd name="T11" fmla="*/ 294 h 488"/>
                <a:gd name="T12" fmla="*/ 24 w 383"/>
                <a:gd name="T13" fmla="*/ 152 h 488"/>
                <a:gd name="T14" fmla="*/ 24 w 383"/>
                <a:gd name="T15" fmla="*/ 150 h 488"/>
                <a:gd name="T16" fmla="*/ 196 w 383"/>
                <a:gd name="T17" fmla="*/ 0 h 488"/>
                <a:gd name="T18" fmla="*/ 372 w 383"/>
                <a:gd name="T19" fmla="*/ 55 h 488"/>
                <a:gd name="T20" fmla="*/ 321 w 383"/>
                <a:gd name="T21" fmla="*/ 147 h 488"/>
                <a:gd name="T22" fmla="*/ 194 w 383"/>
                <a:gd name="T23" fmla="*/ 103 h 488"/>
                <a:gd name="T24" fmla="*/ 144 w 383"/>
                <a:gd name="T25" fmla="*/ 136 h 488"/>
                <a:gd name="T26" fmla="*/ 144 w 383"/>
                <a:gd name="T27" fmla="*/ 138 h 488"/>
                <a:gd name="T28" fmla="*/ 240 w 383"/>
                <a:gd name="T29" fmla="*/ 194 h 488"/>
                <a:gd name="T30" fmla="*/ 383 w 383"/>
                <a:gd name="T31" fmla="*/ 334 h 488"/>
                <a:gd name="T32" fmla="*/ 383 w 383"/>
                <a:gd name="T33" fmla="*/ 336 h 488"/>
                <a:gd name="T34" fmla="*/ 203 w 383"/>
                <a:gd name="T35" fmla="*/ 488 h 488"/>
                <a:gd name="T36" fmla="*/ 0 w 383"/>
                <a:gd name="T37" fmla="*/ 417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3" h="488">
                  <a:moveTo>
                    <a:pt x="0" y="417"/>
                  </a:moveTo>
                  <a:cubicBezTo>
                    <a:pt x="57" y="329"/>
                    <a:pt x="57" y="329"/>
                    <a:pt x="57" y="329"/>
                  </a:cubicBezTo>
                  <a:cubicBezTo>
                    <a:pt x="108" y="366"/>
                    <a:pt x="162" y="385"/>
                    <a:pt x="206" y="385"/>
                  </a:cubicBezTo>
                  <a:cubicBezTo>
                    <a:pt x="245" y="385"/>
                    <a:pt x="262" y="371"/>
                    <a:pt x="262" y="350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19"/>
                    <a:pt x="217" y="309"/>
                    <a:pt x="165" y="294"/>
                  </a:cubicBezTo>
                  <a:cubicBezTo>
                    <a:pt x="99" y="274"/>
                    <a:pt x="24" y="243"/>
                    <a:pt x="24" y="152"/>
                  </a:cubicBezTo>
                  <a:cubicBezTo>
                    <a:pt x="24" y="150"/>
                    <a:pt x="24" y="150"/>
                    <a:pt x="24" y="150"/>
                  </a:cubicBezTo>
                  <a:cubicBezTo>
                    <a:pt x="24" y="54"/>
                    <a:pt x="101" y="0"/>
                    <a:pt x="196" y="0"/>
                  </a:cubicBezTo>
                  <a:cubicBezTo>
                    <a:pt x="256" y="0"/>
                    <a:pt x="321" y="21"/>
                    <a:pt x="372" y="55"/>
                  </a:cubicBezTo>
                  <a:cubicBezTo>
                    <a:pt x="321" y="147"/>
                    <a:pt x="321" y="147"/>
                    <a:pt x="321" y="147"/>
                  </a:cubicBezTo>
                  <a:cubicBezTo>
                    <a:pt x="275" y="120"/>
                    <a:pt x="228" y="103"/>
                    <a:pt x="194" y="103"/>
                  </a:cubicBezTo>
                  <a:cubicBezTo>
                    <a:pt x="161" y="103"/>
                    <a:pt x="144" y="118"/>
                    <a:pt x="144" y="136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64"/>
                    <a:pt x="189" y="176"/>
                    <a:pt x="240" y="194"/>
                  </a:cubicBezTo>
                  <a:cubicBezTo>
                    <a:pt x="306" y="216"/>
                    <a:pt x="383" y="248"/>
                    <a:pt x="383" y="33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83" y="440"/>
                    <a:pt x="305" y="488"/>
                    <a:pt x="203" y="488"/>
                  </a:cubicBezTo>
                  <a:cubicBezTo>
                    <a:pt x="137" y="488"/>
                    <a:pt x="63" y="466"/>
                    <a:pt x="0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11">
              <a:extLst>
                <a:ext uri="{FF2B5EF4-FFF2-40B4-BE49-F238E27FC236}">
                  <a16:creationId xmlns:a16="http://schemas.microsoft.com/office/drawing/2014/main" id="{0154DA0C-208D-4580-AFAD-81B221FB1E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82260" y="4167188"/>
              <a:ext cx="544513" cy="546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F1F6355-08A9-4C09-B618-1C445A02E219}"/>
              </a:ext>
            </a:extLst>
          </p:cNvPr>
          <p:cNvGrpSpPr/>
          <p:nvPr userDrawn="1"/>
        </p:nvGrpSpPr>
        <p:grpSpPr>
          <a:xfrm>
            <a:off x="7045325" y="1676401"/>
            <a:ext cx="5145087" cy="3505200"/>
            <a:chOff x="7045325" y="1676401"/>
            <a:chExt cx="5145087" cy="3505200"/>
          </a:xfrm>
        </p:grpSpPr>
        <p:sp>
          <p:nvSpPr>
            <p:cNvPr id="106" name="Freeform 5">
              <a:extLst>
                <a:ext uri="{FF2B5EF4-FFF2-40B4-BE49-F238E27FC236}">
                  <a16:creationId xmlns:a16="http://schemas.microsoft.com/office/drawing/2014/main" id="{B42EB7FA-FF17-4B14-9DA1-B0E656D461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45325" y="1676401"/>
              <a:ext cx="5145087" cy="3505200"/>
            </a:xfrm>
            <a:custGeom>
              <a:avLst/>
              <a:gdLst>
                <a:gd name="T0" fmla="*/ 717 w 2697"/>
                <a:gd name="T1" fmla="*/ 241 h 1832"/>
                <a:gd name="T2" fmla="*/ 698 w 2697"/>
                <a:gd name="T3" fmla="*/ 358 h 1832"/>
                <a:gd name="T4" fmla="*/ 755 w 2697"/>
                <a:gd name="T5" fmla="*/ 353 h 1832"/>
                <a:gd name="T6" fmla="*/ 952 w 2697"/>
                <a:gd name="T7" fmla="*/ 431 h 1832"/>
                <a:gd name="T8" fmla="*/ 1077 w 2697"/>
                <a:gd name="T9" fmla="*/ 299 h 1832"/>
                <a:gd name="T10" fmla="*/ 769 w 2697"/>
                <a:gd name="T11" fmla="*/ 229 h 1832"/>
                <a:gd name="T12" fmla="*/ 1219 w 2697"/>
                <a:gd name="T13" fmla="*/ 431 h 1832"/>
                <a:gd name="T14" fmla="*/ 1120 w 2697"/>
                <a:gd name="T15" fmla="*/ 287 h 1832"/>
                <a:gd name="T16" fmla="*/ 1089 w 2697"/>
                <a:gd name="T17" fmla="*/ 373 h 1832"/>
                <a:gd name="T18" fmla="*/ 1175 w 2697"/>
                <a:gd name="T19" fmla="*/ 395 h 1832"/>
                <a:gd name="T20" fmla="*/ 1412 w 2697"/>
                <a:gd name="T21" fmla="*/ 225 h 1832"/>
                <a:gd name="T22" fmla="*/ 1348 w 2697"/>
                <a:gd name="T23" fmla="*/ 356 h 1832"/>
                <a:gd name="T24" fmla="*/ 1505 w 2697"/>
                <a:gd name="T25" fmla="*/ 364 h 1832"/>
                <a:gd name="T26" fmla="*/ 1448 w 2697"/>
                <a:gd name="T27" fmla="*/ 177 h 1832"/>
                <a:gd name="T28" fmla="*/ 1666 w 2697"/>
                <a:gd name="T29" fmla="*/ 435 h 1832"/>
                <a:gd name="T30" fmla="*/ 1758 w 2697"/>
                <a:gd name="T31" fmla="*/ 335 h 1832"/>
                <a:gd name="T32" fmla="*/ 1703 w 2697"/>
                <a:gd name="T33" fmla="*/ 314 h 1832"/>
                <a:gd name="T34" fmla="*/ 1892 w 2697"/>
                <a:gd name="T35" fmla="*/ 225 h 1832"/>
                <a:gd name="T36" fmla="*/ 1828 w 2697"/>
                <a:gd name="T37" fmla="*/ 356 h 1832"/>
                <a:gd name="T38" fmla="*/ 24 w 2697"/>
                <a:gd name="T39" fmla="*/ 634 h 1832"/>
                <a:gd name="T40" fmla="*/ 81 w 2697"/>
                <a:gd name="T41" fmla="*/ 720 h 1832"/>
                <a:gd name="T42" fmla="*/ 237 w 2697"/>
                <a:gd name="T43" fmla="*/ 581 h 1832"/>
                <a:gd name="T44" fmla="*/ 243 w 2697"/>
                <a:gd name="T45" fmla="*/ 745 h 1832"/>
                <a:gd name="T46" fmla="*/ 237 w 2697"/>
                <a:gd name="T47" fmla="*/ 627 h 1832"/>
                <a:gd name="T48" fmla="*/ 450 w 2697"/>
                <a:gd name="T49" fmla="*/ 631 h 1832"/>
                <a:gd name="T50" fmla="*/ 449 w 2697"/>
                <a:gd name="T51" fmla="*/ 791 h 1832"/>
                <a:gd name="T52" fmla="*/ 598 w 2697"/>
                <a:gd name="T53" fmla="*/ 512 h 1832"/>
                <a:gd name="T54" fmla="*/ 669 w 2697"/>
                <a:gd name="T55" fmla="*/ 674 h 1832"/>
                <a:gd name="T56" fmla="*/ 798 w 2697"/>
                <a:gd name="T57" fmla="*/ 614 h 1832"/>
                <a:gd name="T58" fmla="*/ 833 w 2697"/>
                <a:gd name="T59" fmla="*/ 633 h 1832"/>
                <a:gd name="T60" fmla="*/ 1155 w 2697"/>
                <a:gd name="T61" fmla="*/ 686 h 1832"/>
                <a:gd name="T62" fmla="*/ 1155 w 2697"/>
                <a:gd name="T63" fmla="*/ 686 h 1832"/>
                <a:gd name="T64" fmla="*/ 1047 w 2697"/>
                <a:gd name="T65" fmla="*/ 742 h 1832"/>
                <a:gd name="T66" fmla="*/ 1167 w 2697"/>
                <a:gd name="T67" fmla="*/ 787 h 1832"/>
                <a:gd name="T68" fmla="*/ 1453 w 2697"/>
                <a:gd name="T69" fmla="*/ 686 h 1832"/>
                <a:gd name="T70" fmla="*/ 1344 w 2697"/>
                <a:gd name="T71" fmla="*/ 631 h 1832"/>
                <a:gd name="T72" fmla="*/ 1562 w 2697"/>
                <a:gd name="T73" fmla="*/ 848 h 1832"/>
                <a:gd name="T74" fmla="*/ 1552 w 2697"/>
                <a:gd name="T75" fmla="*/ 581 h 1832"/>
                <a:gd name="T76" fmla="*/ 1560 w 2697"/>
                <a:gd name="T77" fmla="*/ 802 h 1832"/>
                <a:gd name="T78" fmla="*/ 1618 w 2697"/>
                <a:gd name="T79" fmla="*/ 676 h 1832"/>
                <a:gd name="T80" fmla="*/ 1743 w 2697"/>
                <a:gd name="T81" fmla="*/ 801 h 1832"/>
                <a:gd name="T82" fmla="*/ 1834 w 2697"/>
                <a:gd name="T83" fmla="*/ 585 h 1832"/>
                <a:gd name="T84" fmla="*/ 1101 w 2697"/>
                <a:gd name="T85" fmla="*/ 940 h 1832"/>
                <a:gd name="T86" fmla="*/ 974 w 2697"/>
                <a:gd name="T87" fmla="*/ 965 h 1832"/>
                <a:gd name="T88" fmla="*/ 1101 w 2697"/>
                <a:gd name="T89" fmla="*/ 1012 h 1832"/>
                <a:gd name="T90" fmla="*/ 1318 w 2697"/>
                <a:gd name="T91" fmla="*/ 1064 h 1832"/>
                <a:gd name="T92" fmla="*/ 1156 w 2697"/>
                <a:gd name="T93" fmla="*/ 1063 h 1832"/>
                <a:gd name="T94" fmla="*/ 1332 w 2697"/>
                <a:gd name="T95" fmla="*/ 963 h 1832"/>
                <a:gd name="T96" fmla="*/ 1453 w 2697"/>
                <a:gd name="T97" fmla="*/ 959 h 1832"/>
                <a:gd name="T98" fmla="*/ 1657 w 2697"/>
                <a:gd name="T99" fmla="*/ 1046 h 1832"/>
                <a:gd name="T100" fmla="*/ 1657 w 2697"/>
                <a:gd name="T101" fmla="*/ 1143 h 1832"/>
                <a:gd name="T102" fmla="*/ 1658 w 2697"/>
                <a:gd name="T103" fmla="*/ 1094 h 1832"/>
                <a:gd name="T104" fmla="*/ 1658 w 2697"/>
                <a:gd name="T105" fmla="*/ 1094 h 1832"/>
                <a:gd name="T106" fmla="*/ 1817 w 2697"/>
                <a:gd name="T107" fmla="*/ 1165 h 1832"/>
                <a:gd name="T108" fmla="*/ 2086 w 2697"/>
                <a:gd name="T109" fmla="*/ 1832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97" h="1832">
                  <a:moveTo>
                    <a:pt x="755" y="352"/>
                  </a:moveTo>
                  <a:cubicBezTo>
                    <a:pt x="755" y="306"/>
                    <a:pt x="725" y="287"/>
                    <a:pt x="672" y="273"/>
                  </a:cubicBezTo>
                  <a:cubicBezTo>
                    <a:pt x="626" y="261"/>
                    <a:pt x="615" y="256"/>
                    <a:pt x="615" y="238"/>
                  </a:cubicBezTo>
                  <a:cubicBezTo>
                    <a:pt x="615" y="238"/>
                    <a:pt x="615" y="238"/>
                    <a:pt x="615" y="238"/>
                  </a:cubicBezTo>
                  <a:cubicBezTo>
                    <a:pt x="615" y="225"/>
                    <a:pt x="626" y="215"/>
                    <a:pt x="649" y="215"/>
                  </a:cubicBezTo>
                  <a:cubicBezTo>
                    <a:pt x="671" y="215"/>
                    <a:pt x="694" y="224"/>
                    <a:pt x="717" y="241"/>
                  </a:cubicBezTo>
                  <a:cubicBezTo>
                    <a:pt x="747" y="197"/>
                    <a:pt x="747" y="197"/>
                    <a:pt x="747" y="197"/>
                  </a:cubicBezTo>
                  <a:cubicBezTo>
                    <a:pt x="720" y="175"/>
                    <a:pt x="688" y="163"/>
                    <a:pt x="649" y="163"/>
                  </a:cubicBezTo>
                  <a:cubicBezTo>
                    <a:pt x="595" y="163"/>
                    <a:pt x="557" y="195"/>
                    <a:pt x="557" y="243"/>
                  </a:cubicBezTo>
                  <a:cubicBezTo>
                    <a:pt x="557" y="244"/>
                    <a:pt x="557" y="244"/>
                    <a:pt x="557" y="244"/>
                  </a:cubicBezTo>
                  <a:cubicBezTo>
                    <a:pt x="557" y="296"/>
                    <a:pt x="591" y="311"/>
                    <a:pt x="644" y="324"/>
                  </a:cubicBezTo>
                  <a:cubicBezTo>
                    <a:pt x="688" y="335"/>
                    <a:pt x="698" y="343"/>
                    <a:pt x="698" y="358"/>
                  </a:cubicBezTo>
                  <a:cubicBezTo>
                    <a:pt x="698" y="358"/>
                    <a:pt x="698" y="358"/>
                    <a:pt x="698" y="358"/>
                  </a:cubicBezTo>
                  <a:cubicBezTo>
                    <a:pt x="698" y="374"/>
                    <a:pt x="683" y="383"/>
                    <a:pt x="659" y="383"/>
                  </a:cubicBezTo>
                  <a:cubicBezTo>
                    <a:pt x="629" y="383"/>
                    <a:pt x="605" y="371"/>
                    <a:pt x="581" y="351"/>
                  </a:cubicBezTo>
                  <a:cubicBezTo>
                    <a:pt x="547" y="392"/>
                    <a:pt x="547" y="392"/>
                    <a:pt x="547" y="392"/>
                  </a:cubicBezTo>
                  <a:cubicBezTo>
                    <a:pt x="578" y="421"/>
                    <a:pt x="618" y="435"/>
                    <a:pt x="658" y="435"/>
                  </a:cubicBezTo>
                  <a:cubicBezTo>
                    <a:pt x="715" y="435"/>
                    <a:pt x="755" y="405"/>
                    <a:pt x="755" y="353"/>
                  </a:cubicBezTo>
                  <a:lnTo>
                    <a:pt x="755" y="352"/>
                  </a:lnTo>
                  <a:close/>
                  <a:moveTo>
                    <a:pt x="826" y="318"/>
                  </a:moveTo>
                  <a:cubicBezTo>
                    <a:pt x="826" y="291"/>
                    <a:pt x="839" y="277"/>
                    <a:pt x="861" y="277"/>
                  </a:cubicBezTo>
                  <a:cubicBezTo>
                    <a:pt x="882" y="277"/>
                    <a:pt x="894" y="291"/>
                    <a:pt x="894" y="318"/>
                  </a:cubicBezTo>
                  <a:cubicBezTo>
                    <a:pt x="894" y="431"/>
                    <a:pt x="894" y="431"/>
                    <a:pt x="894" y="431"/>
                  </a:cubicBezTo>
                  <a:cubicBezTo>
                    <a:pt x="952" y="431"/>
                    <a:pt x="952" y="431"/>
                    <a:pt x="952" y="431"/>
                  </a:cubicBezTo>
                  <a:cubicBezTo>
                    <a:pt x="952" y="318"/>
                    <a:pt x="952" y="318"/>
                    <a:pt x="952" y="318"/>
                  </a:cubicBezTo>
                  <a:cubicBezTo>
                    <a:pt x="952" y="291"/>
                    <a:pt x="965" y="277"/>
                    <a:pt x="986" y="277"/>
                  </a:cubicBezTo>
                  <a:cubicBezTo>
                    <a:pt x="1008" y="277"/>
                    <a:pt x="1020" y="291"/>
                    <a:pt x="1020" y="318"/>
                  </a:cubicBezTo>
                  <a:cubicBezTo>
                    <a:pt x="1020" y="431"/>
                    <a:pt x="1020" y="431"/>
                    <a:pt x="1020" y="431"/>
                  </a:cubicBezTo>
                  <a:cubicBezTo>
                    <a:pt x="1077" y="431"/>
                    <a:pt x="1077" y="431"/>
                    <a:pt x="1077" y="431"/>
                  </a:cubicBezTo>
                  <a:cubicBezTo>
                    <a:pt x="1077" y="299"/>
                    <a:pt x="1077" y="299"/>
                    <a:pt x="1077" y="299"/>
                  </a:cubicBezTo>
                  <a:cubicBezTo>
                    <a:pt x="1077" y="251"/>
                    <a:pt x="1051" y="225"/>
                    <a:pt x="1009" y="225"/>
                  </a:cubicBezTo>
                  <a:cubicBezTo>
                    <a:pt x="981" y="225"/>
                    <a:pt x="960" y="236"/>
                    <a:pt x="943" y="257"/>
                  </a:cubicBezTo>
                  <a:cubicBezTo>
                    <a:pt x="932" y="237"/>
                    <a:pt x="912" y="225"/>
                    <a:pt x="886" y="225"/>
                  </a:cubicBezTo>
                  <a:cubicBezTo>
                    <a:pt x="857" y="225"/>
                    <a:pt x="839" y="241"/>
                    <a:pt x="826" y="258"/>
                  </a:cubicBezTo>
                  <a:cubicBezTo>
                    <a:pt x="826" y="229"/>
                    <a:pt x="826" y="229"/>
                    <a:pt x="826" y="229"/>
                  </a:cubicBezTo>
                  <a:cubicBezTo>
                    <a:pt x="769" y="229"/>
                    <a:pt x="769" y="229"/>
                    <a:pt x="769" y="229"/>
                  </a:cubicBezTo>
                  <a:cubicBezTo>
                    <a:pt x="769" y="431"/>
                    <a:pt x="769" y="431"/>
                    <a:pt x="769" y="431"/>
                  </a:cubicBezTo>
                  <a:cubicBezTo>
                    <a:pt x="826" y="431"/>
                    <a:pt x="826" y="431"/>
                    <a:pt x="826" y="431"/>
                  </a:cubicBezTo>
                  <a:lnTo>
                    <a:pt x="826" y="318"/>
                  </a:lnTo>
                  <a:close/>
                  <a:moveTo>
                    <a:pt x="1158" y="435"/>
                  </a:moveTo>
                  <a:cubicBezTo>
                    <a:pt x="1186" y="435"/>
                    <a:pt x="1205" y="424"/>
                    <a:pt x="1219" y="409"/>
                  </a:cubicBezTo>
                  <a:cubicBezTo>
                    <a:pt x="1219" y="431"/>
                    <a:pt x="1219" y="431"/>
                    <a:pt x="1219" y="431"/>
                  </a:cubicBezTo>
                  <a:cubicBezTo>
                    <a:pt x="1274" y="431"/>
                    <a:pt x="1274" y="431"/>
                    <a:pt x="1274" y="431"/>
                  </a:cubicBezTo>
                  <a:cubicBezTo>
                    <a:pt x="1274" y="314"/>
                    <a:pt x="1274" y="314"/>
                    <a:pt x="1274" y="314"/>
                  </a:cubicBezTo>
                  <a:cubicBezTo>
                    <a:pt x="1274" y="287"/>
                    <a:pt x="1268" y="264"/>
                    <a:pt x="1253" y="249"/>
                  </a:cubicBezTo>
                  <a:cubicBezTo>
                    <a:pt x="1238" y="235"/>
                    <a:pt x="1216" y="227"/>
                    <a:pt x="1184" y="227"/>
                  </a:cubicBezTo>
                  <a:cubicBezTo>
                    <a:pt x="1150" y="227"/>
                    <a:pt x="1128" y="233"/>
                    <a:pt x="1106" y="243"/>
                  </a:cubicBezTo>
                  <a:cubicBezTo>
                    <a:pt x="1120" y="287"/>
                    <a:pt x="1120" y="287"/>
                    <a:pt x="1120" y="287"/>
                  </a:cubicBezTo>
                  <a:cubicBezTo>
                    <a:pt x="1139" y="280"/>
                    <a:pt x="1154" y="276"/>
                    <a:pt x="1176" y="276"/>
                  </a:cubicBezTo>
                  <a:cubicBezTo>
                    <a:pt x="1205" y="276"/>
                    <a:pt x="1219" y="289"/>
                    <a:pt x="1219" y="313"/>
                  </a:cubicBezTo>
                  <a:cubicBezTo>
                    <a:pt x="1219" y="316"/>
                    <a:pt x="1219" y="316"/>
                    <a:pt x="1219" y="316"/>
                  </a:cubicBezTo>
                  <a:cubicBezTo>
                    <a:pt x="1205" y="311"/>
                    <a:pt x="1190" y="308"/>
                    <a:pt x="1170" y="308"/>
                  </a:cubicBezTo>
                  <a:cubicBezTo>
                    <a:pt x="1122" y="308"/>
                    <a:pt x="1089" y="328"/>
                    <a:pt x="1089" y="372"/>
                  </a:cubicBezTo>
                  <a:cubicBezTo>
                    <a:pt x="1089" y="373"/>
                    <a:pt x="1089" y="373"/>
                    <a:pt x="1089" y="373"/>
                  </a:cubicBezTo>
                  <a:cubicBezTo>
                    <a:pt x="1089" y="413"/>
                    <a:pt x="1120" y="435"/>
                    <a:pt x="1158" y="435"/>
                  </a:cubicBezTo>
                  <a:close/>
                  <a:moveTo>
                    <a:pt x="1144" y="370"/>
                  </a:moveTo>
                  <a:cubicBezTo>
                    <a:pt x="1144" y="352"/>
                    <a:pt x="1159" y="342"/>
                    <a:pt x="1184" y="342"/>
                  </a:cubicBezTo>
                  <a:cubicBezTo>
                    <a:pt x="1198" y="342"/>
                    <a:pt x="1210" y="345"/>
                    <a:pt x="1220" y="349"/>
                  </a:cubicBezTo>
                  <a:cubicBezTo>
                    <a:pt x="1220" y="360"/>
                    <a:pt x="1220" y="360"/>
                    <a:pt x="1220" y="360"/>
                  </a:cubicBezTo>
                  <a:cubicBezTo>
                    <a:pt x="1220" y="380"/>
                    <a:pt x="1202" y="395"/>
                    <a:pt x="1175" y="395"/>
                  </a:cubicBezTo>
                  <a:cubicBezTo>
                    <a:pt x="1157" y="395"/>
                    <a:pt x="1144" y="386"/>
                    <a:pt x="1144" y="371"/>
                  </a:cubicBezTo>
                  <a:lnTo>
                    <a:pt x="1144" y="370"/>
                  </a:lnTo>
                  <a:close/>
                  <a:moveTo>
                    <a:pt x="1348" y="356"/>
                  </a:moveTo>
                  <a:cubicBezTo>
                    <a:pt x="1348" y="308"/>
                    <a:pt x="1371" y="285"/>
                    <a:pt x="1409" y="285"/>
                  </a:cubicBezTo>
                  <a:cubicBezTo>
                    <a:pt x="1412" y="285"/>
                    <a:pt x="1412" y="285"/>
                    <a:pt x="1412" y="285"/>
                  </a:cubicBezTo>
                  <a:cubicBezTo>
                    <a:pt x="1412" y="225"/>
                    <a:pt x="1412" y="225"/>
                    <a:pt x="1412" y="225"/>
                  </a:cubicBezTo>
                  <a:cubicBezTo>
                    <a:pt x="1378" y="224"/>
                    <a:pt x="1360" y="242"/>
                    <a:pt x="1348" y="270"/>
                  </a:cubicBezTo>
                  <a:cubicBezTo>
                    <a:pt x="1348" y="229"/>
                    <a:pt x="1348" y="229"/>
                    <a:pt x="1348" y="229"/>
                  </a:cubicBezTo>
                  <a:cubicBezTo>
                    <a:pt x="1291" y="229"/>
                    <a:pt x="1291" y="229"/>
                    <a:pt x="1291" y="229"/>
                  </a:cubicBezTo>
                  <a:cubicBezTo>
                    <a:pt x="1291" y="431"/>
                    <a:pt x="1291" y="431"/>
                    <a:pt x="1291" y="431"/>
                  </a:cubicBezTo>
                  <a:cubicBezTo>
                    <a:pt x="1348" y="431"/>
                    <a:pt x="1348" y="431"/>
                    <a:pt x="1348" y="431"/>
                  </a:cubicBezTo>
                  <a:lnTo>
                    <a:pt x="1348" y="356"/>
                  </a:lnTo>
                  <a:close/>
                  <a:moveTo>
                    <a:pt x="1448" y="374"/>
                  </a:moveTo>
                  <a:cubicBezTo>
                    <a:pt x="1448" y="420"/>
                    <a:pt x="1472" y="434"/>
                    <a:pt x="1507" y="434"/>
                  </a:cubicBezTo>
                  <a:cubicBezTo>
                    <a:pt x="1526" y="434"/>
                    <a:pt x="1540" y="430"/>
                    <a:pt x="1552" y="422"/>
                  </a:cubicBezTo>
                  <a:cubicBezTo>
                    <a:pt x="1552" y="377"/>
                    <a:pt x="1552" y="377"/>
                    <a:pt x="1552" y="377"/>
                  </a:cubicBezTo>
                  <a:cubicBezTo>
                    <a:pt x="1543" y="381"/>
                    <a:pt x="1534" y="384"/>
                    <a:pt x="1524" y="384"/>
                  </a:cubicBezTo>
                  <a:cubicBezTo>
                    <a:pt x="1511" y="384"/>
                    <a:pt x="1505" y="377"/>
                    <a:pt x="1505" y="364"/>
                  </a:cubicBezTo>
                  <a:cubicBezTo>
                    <a:pt x="1505" y="278"/>
                    <a:pt x="1505" y="278"/>
                    <a:pt x="1505" y="278"/>
                  </a:cubicBezTo>
                  <a:cubicBezTo>
                    <a:pt x="1553" y="278"/>
                    <a:pt x="1553" y="278"/>
                    <a:pt x="1553" y="278"/>
                  </a:cubicBezTo>
                  <a:cubicBezTo>
                    <a:pt x="1553" y="229"/>
                    <a:pt x="1553" y="229"/>
                    <a:pt x="1553" y="229"/>
                  </a:cubicBezTo>
                  <a:cubicBezTo>
                    <a:pt x="1505" y="229"/>
                    <a:pt x="1505" y="229"/>
                    <a:pt x="1505" y="229"/>
                  </a:cubicBezTo>
                  <a:cubicBezTo>
                    <a:pt x="1505" y="177"/>
                    <a:pt x="1505" y="177"/>
                    <a:pt x="1505" y="177"/>
                  </a:cubicBezTo>
                  <a:cubicBezTo>
                    <a:pt x="1448" y="177"/>
                    <a:pt x="1448" y="177"/>
                    <a:pt x="1448" y="177"/>
                  </a:cubicBezTo>
                  <a:cubicBezTo>
                    <a:pt x="1448" y="229"/>
                    <a:pt x="1448" y="229"/>
                    <a:pt x="1448" y="229"/>
                  </a:cubicBezTo>
                  <a:cubicBezTo>
                    <a:pt x="1424" y="229"/>
                    <a:pt x="1424" y="229"/>
                    <a:pt x="1424" y="229"/>
                  </a:cubicBezTo>
                  <a:cubicBezTo>
                    <a:pt x="1424" y="278"/>
                    <a:pt x="1424" y="278"/>
                    <a:pt x="1424" y="278"/>
                  </a:cubicBezTo>
                  <a:cubicBezTo>
                    <a:pt x="1448" y="278"/>
                    <a:pt x="1448" y="278"/>
                    <a:pt x="1448" y="278"/>
                  </a:cubicBezTo>
                  <a:lnTo>
                    <a:pt x="1448" y="374"/>
                  </a:lnTo>
                  <a:close/>
                  <a:moveTo>
                    <a:pt x="1666" y="435"/>
                  </a:moveTo>
                  <a:cubicBezTo>
                    <a:pt x="1702" y="435"/>
                    <a:pt x="1729" y="421"/>
                    <a:pt x="1748" y="398"/>
                  </a:cubicBezTo>
                  <a:cubicBezTo>
                    <a:pt x="1715" y="369"/>
                    <a:pt x="1715" y="369"/>
                    <a:pt x="1715" y="369"/>
                  </a:cubicBezTo>
                  <a:cubicBezTo>
                    <a:pt x="1700" y="383"/>
                    <a:pt x="1686" y="389"/>
                    <a:pt x="1666" y="389"/>
                  </a:cubicBezTo>
                  <a:cubicBezTo>
                    <a:pt x="1641" y="389"/>
                    <a:pt x="1623" y="376"/>
                    <a:pt x="1617" y="350"/>
                  </a:cubicBezTo>
                  <a:cubicBezTo>
                    <a:pt x="1758" y="350"/>
                    <a:pt x="1758" y="350"/>
                    <a:pt x="1758" y="350"/>
                  </a:cubicBezTo>
                  <a:cubicBezTo>
                    <a:pt x="1758" y="345"/>
                    <a:pt x="1758" y="339"/>
                    <a:pt x="1758" y="335"/>
                  </a:cubicBezTo>
                  <a:cubicBezTo>
                    <a:pt x="1758" y="277"/>
                    <a:pt x="1727" y="225"/>
                    <a:pt x="1660" y="225"/>
                  </a:cubicBezTo>
                  <a:cubicBezTo>
                    <a:pt x="1601" y="225"/>
                    <a:pt x="1560" y="273"/>
                    <a:pt x="1560" y="330"/>
                  </a:cubicBezTo>
                  <a:cubicBezTo>
                    <a:pt x="1560" y="331"/>
                    <a:pt x="1560" y="331"/>
                    <a:pt x="1560" y="331"/>
                  </a:cubicBezTo>
                  <a:cubicBezTo>
                    <a:pt x="1560" y="393"/>
                    <a:pt x="1605" y="435"/>
                    <a:pt x="1666" y="435"/>
                  </a:cubicBezTo>
                  <a:close/>
                  <a:moveTo>
                    <a:pt x="1660" y="271"/>
                  </a:moveTo>
                  <a:cubicBezTo>
                    <a:pt x="1684" y="271"/>
                    <a:pt x="1699" y="288"/>
                    <a:pt x="1703" y="314"/>
                  </a:cubicBezTo>
                  <a:cubicBezTo>
                    <a:pt x="1616" y="314"/>
                    <a:pt x="1616" y="314"/>
                    <a:pt x="1616" y="314"/>
                  </a:cubicBezTo>
                  <a:cubicBezTo>
                    <a:pt x="1621" y="288"/>
                    <a:pt x="1636" y="271"/>
                    <a:pt x="1660" y="271"/>
                  </a:cubicBezTo>
                  <a:close/>
                  <a:moveTo>
                    <a:pt x="1828" y="356"/>
                  </a:moveTo>
                  <a:cubicBezTo>
                    <a:pt x="1828" y="308"/>
                    <a:pt x="1851" y="285"/>
                    <a:pt x="1889" y="285"/>
                  </a:cubicBezTo>
                  <a:cubicBezTo>
                    <a:pt x="1892" y="285"/>
                    <a:pt x="1892" y="285"/>
                    <a:pt x="1892" y="285"/>
                  </a:cubicBezTo>
                  <a:cubicBezTo>
                    <a:pt x="1892" y="225"/>
                    <a:pt x="1892" y="225"/>
                    <a:pt x="1892" y="225"/>
                  </a:cubicBezTo>
                  <a:cubicBezTo>
                    <a:pt x="1858" y="224"/>
                    <a:pt x="1839" y="242"/>
                    <a:pt x="1828" y="270"/>
                  </a:cubicBezTo>
                  <a:cubicBezTo>
                    <a:pt x="1828" y="229"/>
                    <a:pt x="1828" y="229"/>
                    <a:pt x="1828" y="229"/>
                  </a:cubicBezTo>
                  <a:cubicBezTo>
                    <a:pt x="1770" y="229"/>
                    <a:pt x="1770" y="229"/>
                    <a:pt x="1770" y="229"/>
                  </a:cubicBezTo>
                  <a:cubicBezTo>
                    <a:pt x="1770" y="431"/>
                    <a:pt x="1770" y="431"/>
                    <a:pt x="1770" y="431"/>
                  </a:cubicBezTo>
                  <a:cubicBezTo>
                    <a:pt x="1828" y="431"/>
                    <a:pt x="1828" y="431"/>
                    <a:pt x="1828" y="431"/>
                  </a:cubicBezTo>
                  <a:lnTo>
                    <a:pt x="1828" y="356"/>
                  </a:lnTo>
                  <a:close/>
                  <a:moveTo>
                    <a:pt x="81" y="533"/>
                  </a:moveTo>
                  <a:cubicBezTo>
                    <a:pt x="24" y="533"/>
                    <a:pt x="24" y="533"/>
                    <a:pt x="24" y="533"/>
                  </a:cubicBezTo>
                  <a:cubicBezTo>
                    <a:pt x="24" y="585"/>
                    <a:pt x="24" y="585"/>
                    <a:pt x="24" y="585"/>
                  </a:cubicBezTo>
                  <a:cubicBezTo>
                    <a:pt x="0" y="585"/>
                    <a:pt x="0" y="585"/>
                    <a:pt x="0" y="585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24" y="634"/>
                    <a:pt x="24" y="634"/>
                    <a:pt x="24" y="634"/>
                  </a:cubicBezTo>
                  <a:cubicBezTo>
                    <a:pt x="24" y="730"/>
                    <a:pt x="24" y="730"/>
                    <a:pt x="24" y="730"/>
                  </a:cubicBezTo>
                  <a:cubicBezTo>
                    <a:pt x="24" y="776"/>
                    <a:pt x="48" y="790"/>
                    <a:pt x="83" y="790"/>
                  </a:cubicBezTo>
                  <a:cubicBezTo>
                    <a:pt x="102" y="790"/>
                    <a:pt x="116" y="786"/>
                    <a:pt x="128" y="779"/>
                  </a:cubicBezTo>
                  <a:cubicBezTo>
                    <a:pt x="128" y="733"/>
                    <a:pt x="128" y="733"/>
                    <a:pt x="128" y="733"/>
                  </a:cubicBezTo>
                  <a:cubicBezTo>
                    <a:pt x="120" y="737"/>
                    <a:pt x="110" y="740"/>
                    <a:pt x="100" y="740"/>
                  </a:cubicBezTo>
                  <a:cubicBezTo>
                    <a:pt x="87" y="740"/>
                    <a:pt x="81" y="733"/>
                    <a:pt x="81" y="720"/>
                  </a:cubicBezTo>
                  <a:cubicBezTo>
                    <a:pt x="81" y="634"/>
                    <a:pt x="81" y="634"/>
                    <a:pt x="81" y="634"/>
                  </a:cubicBezTo>
                  <a:cubicBezTo>
                    <a:pt x="129" y="634"/>
                    <a:pt x="129" y="634"/>
                    <a:pt x="129" y="634"/>
                  </a:cubicBezTo>
                  <a:cubicBezTo>
                    <a:pt x="129" y="585"/>
                    <a:pt x="129" y="585"/>
                    <a:pt x="129" y="585"/>
                  </a:cubicBezTo>
                  <a:cubicBezTo>
                    <a:pt x="81" y="585"/>
                    <a:pt x="81" y="585"/>
                    <a:pt x="81" y="585"/>
                  </a:cubicBezTo>
                  <a:lnTo>
                    <a:pt x="81" y="533"/>
                  </a:lnTo>
                  <a:close/>
                  <a:moveTo>
                    <a:pt x="237" y="581"/>
                  </a:moveTo>
                  <a:cubicBezTo>
                    <a:pt x="178" y="581"/>
                    <a:pt x="137" y="629"/>
                    <a:pt x="137" y="686"/>
                  </a:cubicBezTo>
                  <a:cubicBezTo>
                    <a:pt x="137" y="687"/>
                    <a:pt x="137" y="687"/>
                    <a:pt x="137" y="687"/>
                  </a:cubicBezTo>
                  <a:cubicBezTo>
                    <a:pt x="137" y="749"/>
                    <a:pt x="182" y="791"/>
                    <a:pt x="243" y="791"/>
                  </a:cubicBezTo>
                  <a:cubicBezTo>
                    <a:pt x="279" y="791"/>
                    <a:pt x="306" y="777"/>
                    <a:pt x="325" y="754"/>
                  </a:cubicBezTo>
                  <a:cubicBezTo>
                    <a:pt x="292" y="725"/>
                    <a:pt x="292" y="725"/>
                    <a:pt x="292" y="725"/>
                  </a:cubicBezTo>
                  <a:cubicBezTo>
                    <a:pt x="277" y="739"/>
                    <a:pt x="263" y="745"/>
                    <a:pt x="243" y="745"/>
                  </a:cubicBezTo>
                  <a:cubicBezTo>
                    <a:pt x="218" y="745"/>
                    <a:pt x="200" y="732"/>
                    <a:pt x="194" y="706"/>
                  </a:cubicBezTo>
                  <a:cubicBezTo>
                    <a:pt x="335" y="706"/>
                    <a:pt x="335" y="706"/>
                    <a:pt x="335" y="706"/>
                  </a:cubicBezTo>
                  <a:cubicBezTo>
                    <a:pt x="335" y="701"/>
                    <a:pt x="335" y="695"/>
                    <a:pt x="335" y="691"/>
                  </a:cubicBezTo>
                  <a:cubicBezTo>
                    <a:pt x="335" y="634"/>
                    <a:pt x="304" y="581"/>
                    <a:pt x="237" y="581"/>
                  </a:cubicBezTo>
                  <a:close/>
                  <a:moveTo>
                    <a:pt x="193" y="670"/>
                  </a:moveTo>
                  <a:cubicBezTo>
                    <a:pt x="198" y="644"/>
                    <a:pt x="213" y="627"/>
                    <a:pt x="237" y="627"/>
                  </a:cubicBezTo>
                  <a:cubicBezTo>
                    <a:pt x="261" y="627"/>
                    <a:pt x="276" y="644"/>
                    <a:pt x="280" y="670"/>
                  </a:cubicBezTo>
                  <a:lnTo>
                    <a:pt x="193" y="670"/>
                  </a:lnTo>
                  <a:close/>
                  <a:moveTo>
                    <a:pt x="452" y="742"/>
                  </a:moveTo>
                  <a:cubicBezTo>
                    <a:pt x="421" y="742"/>
                    <a:pt x="401" y="717"/>
                    <a:pt x="401" y="686"/>
                  </a:cubicBezTo>
                  <a:cubicBezTo>
                    <a:pt x="401" y="686"/>
                    <a:pt x="401" y="686"/>
                    <a:pt x="401" y="686"/>
                  </a:cubicBezTo>
                  <a:cubicBezTo>
                    <a:pt x="401" y="656"/>
                    <a:pt x="421" y="631"/>
                    <a:pt x="450" y="631"/>
                  </a:cubicBezTo>
                  <a:cubicBezTo>
                    <a:pt x="470" y="631"/>
                    <a:pt x="483" y="639"/>
                    <a:pt x="496" y="653"/>
                  </a:cubicBezTo>
                  <a:cubicBezTo>
                    <a:pt x="531" y="615"/>
                    <a:pt x="531" y="615"/>
                    <a:pt x="531" y="615"/>
                  </a:cubicBezTo>
                  <a:cubicBezTo>
                    <a:pt x="512" y="594"/>
                    <a:pt x="488" y="581"/>
                    <a:pt x="450" y="581"/>
                  </a:cubicBezTo>
                  <a:cubicBezTo>
                    <a:pt x="388" y="581"/>
                    <a:pt x="344" y="629"/>
                    <a:pt x="344" y="686"/>
                  </a:cubicBezTo>
                  <a:cubicBezTo>
                    <a:pt x="344" y="687"/>
                    <a:pt x="344" y="687"/>
                    <a:pt x="344" y="687"/>
                  </a:cubicBezTo>
                  <a:cubicBezTo>
                    <a:pt x="344" y="745"/>
                    <a:pt x="389" y="791"/>
                    <a:pt x="449" y="791"/>
                  </a:cubicBezTo>
                  <a:cubicBezTo>
                    <a:pt x="490" y="791"/>
                    <a:pt x="512" y="776"/>
                    <a:pt x="532" y="754"/>
                  </a:cubicBezTo>
                  <a:cubicBezTo>
                    <a:pt x="498" y="721"/>
                    <a:pt x="498" y="721"/>
                    <a:pt x="498" y="721"/>
                  </a:cubicBezTo>
                  <a:cubicBezTo>
                    <a:pt x="485" y="734"/>
                    <a:pt x="471" y="742"/>
                    <a:pt x="452" y="742"/>
                  </a:cubicBezTo>
                  <a:close/>
                  <a:moveTo>
                    <a:pt x="657" y="581"/>
                  </a:moveTo>
                  <a:cubicBezTo>
                    <a:pt x="628" y="581"/>
                    <a:pt x="611" y="597"/>
                    <a:pt x="598" y="614"/>
                  </a:cubicBezTo>
                  <a:cubicBezTo>
                    <a:pt x="598" y="512"/>
                    <a:pt x="598" y="512"/>
                    <a:pt x="598" y="512"/>
                  </a:cubicBezTo>
                  <a:cubicBezTo>
                    <a:pt x="541" y="512"/>
                    <a:pt x="541" y="512"/>
                    <a:pt x="541" y="512"/>
                  </a:cubicBezTo>
                  <a:cubicBezTo>
                    <a:pt x="541" y="787"/>
                    <a:pt x="541" y="787"/>
                    <a:pt x="541" y="787"/>
                  </a:cubicBezTo>
                  <a:cubicBezTo>
                    <a:pt x="598" y="787"/>
                    <a:pt x="598" y="787"/>
                    <a:pt x="598" y="787"/>
                  </a:cubicBezTo>
                  <a:cubicBezTo>
                    <a:pt x="598" y="674"/>
                    <a:pt x="598" y="674"/>
                    <a:pt x="598" y="674"/>
                  </a:cubicBezTo>
                  <a:cubicBezTo>
                    <a:pt x="598" y="647"/>
                    <a:pt x="612" y="633"/>
                    <a:pt x="634" y="633"/>
                  </a:cubicBezTo>
                  <a:cubicBezTo>
                    <a:pt x="656" y="633"/>
                    <a:pt x="669" y="647"/>
                    <a:pt x="669" y="674"/>
                  </a:cubicBezTo>
                  <a:cubicBezTo>
                    <a:pt x="669" y="787"/>
                    <a:pt x="669" y="787"/>
                    <a:pt x="669" y="787"/>
                  </a:cubicBezTo>
                  <a:cubicBezTo>
                    <a:pt x="726" y="787"/>
                    <a:pt x="726" y="787"/>
                    <a:pt x="726" y="787"/>
                  </a:cubicBezTo>
                  <a:cubicBezTo>
                    <a:pt x="726" y="656"/>
                    <a:pt x="726" y="656"/>
                    <a:pt x="726" y="656"/>
                  </a:cubicBezTo>
                  <a:cubicBezTo>
                    <a:pt x="726" y="610"/>
                    <a:pt x="701" y="581"/>
                    <a:pt x="657" y="581"/>
                  </a:cubicBezTo>
                  <a:close/>
                  <a:moveTo>
                    <a:pt x="857" y="581"/>
                  </a:moveTo>
                  <a:cubicBezTo>
                    <a:pt x="828" y="581"/>
                    <a:pt x="811" y="597"/>
                    <a:pt x="798" y="614"/>
                  </a:cubicBezTo>
                  <a:cubicBezTo>
                    <a:pt x="798" y="585"/>
                    <a:pt x="798" y="585"/>
                    <a:pt x="798" y="585"/>
                  </a:cubicBezTo>
                  <a:cubicBezTo>
                    <a:pt x="740" y="585"/>
                    <a:pt x="740" y="585"/>
                    <a:pt x="740" y="585"/>
                  </a:cubicBezTo>
                  <a:cubicBezTo>
                    <a:pt x="740" y="787"/>
                    <a:pt x="740" y="787"/>
                    <a:pt x="740" y="787"/>
                  </a:cubicBezTo>
                  <a:cubicBezTo>
                    <a:pt x="798" y="787"/>
                    <a:pt x="798" y="787"/>
                    <a:pt x="798" y="787"/>
                  </a:cubicBezTo>
                  <a:cubicBezTo>
                    <a:pt x="798" y="674"/>
                    <a:pt x="798" y="674"/>
                    <a:pt x="798" y="674"/>
                  </a:cubicBezTo>
                  <a:cubicBezTo>
                    <a:pt x="798" y="647"/>
                    <a:pt x="812" y="633"/>
                    <a:pt x="833" y="633"/>
                  </a:cubicBezTo>
                  <a:cubicBezTo>
                    <a:pt x="855" y="633"/>
                    <a:pt x="868" y="647"/>
                    <a:pt x="868" y="674"/>
                  </a:cubicBezTo>
                  <a:cubicBezTo>
                    <a:pt x="868" y="787"/>
                    <a:pt x="868" y="787"/>
                    <a:pt x="868" y="787"/>
                  </a:cubicBezTo>
                  <a:cubicBezTo>
                    <a:pt x="925" y="787"/>
                    <a:pt x="925" y="787"/>
                    <a:pt x="925" y="787"/>
                  </a:cubicBezTo>
                  <a:cubicBezTo>
                    <a:pt x="925" y="656"/>
                    <a:pt x="925" y="656"/>
                    <a:pt x="925" y="656"/>
                  </a:cubicBezTo>
                  <a:cubicBezTo>
                    <a:pt x="925" y="610"/>
                    <a:pt x="900" y="581"/>
                    <a:pt x="857" y="581"/>
                  </a:cubicBezTo>
                  <a:close/>
                  <a:moveTo>
                    <a:pt x="1155" y="686"/>
                  </a:moveTo>
                  <a:cubicBezTo>
                    <a:pt x="1155" y="686"/>
                    <a:pt x="1155" y="686"/>
                    <a:pt x="1155" y="686"/>
                  </a:cubicBezTo>
                  <a:cubicBezTo>
                    <a:pt x="1155" y="628"/>
                    <a:pt x="1109" y="581"/>
                    <a:pt x="1047" y="581"/>
                  </a:cubicBezTo>
                  <a:cubicBezTo>
                    <a:pt x="984" y="581"/>
                    <a:pt x="937" y="628"/>
                    <a:pt x="937" y="686"/>
                  </a:cubicBezTo>
                  <a:cubicBezTo>
                    <a:pt x="937" y="687"/>
                    <a:pt x="937" y="687"/>
                    <a:pt x="937" y="687"/>
                  </a:cubicBezTo>
                  <a:cubicBezTo>
                    <a:pt x="937" y="745"/>
                    <a:pt x="983" y="791"/>
                    <a:pt x="1046" y="791"/>
                  </a:cubicBezTo>
                  <a:cubicBezTo>
                    <a:pt x="1109" y="791"/>
                    <a:pt x="1155" y="744"/>
                    <a:pt x="1155" y="686"/>
                  </a:cubicBezTo>
                  <a:close/>
                  <a:moveTo>
                    <a:pt x="993" y="686"/>
                  </a:moveTo>
                  <a:cubicBezTo>
                    <a:pt x="993" y="686"/>
                    <a:pt x="993" y="686"/>
                    <a:pt x="993" y="686"/>
                  </a:cubicBezTo>
                  <a:cubicBezTo>
                    <a:pt x="993" y="656"/>
                    <a:pt x="1013" y="631"/>
                    <a:pt x="1046" y="631"/>
                  </a:cubicBezTo>
                  <a:cubicBezTo>
                    <a:pt x="1077" y="631"/>
                    <a:pt x="1099" y="657"/>
                    <a:pt x="1099" y="686"/>
                  </a:cubicBezTo>
                  <a:cubicBezTo>
                    <a:pt x="1099" y="687"/>
                    <a:pt x="1099" y="687"/>
                    <a:pt x="1099" y="687"/>
                  </a:cubicBezTo>
                  <a:cubicBezTo>
                    <a:pt x="1099" y="717"/>
                    <a:pt x="1079" y="742"/>
                    <a:pt x="1047" y="742"/>
                  </a:cubicBezTo>
                  <a:cubicBezTo>
                    <a:pt x="1015" y="742"/>
                    <a:pt x="993" y="716"/>
                    <a:pt x="993" y="686"/>
                  </a:cubicBezTo>
                  <a:close/>
                  <a:moveTo>
                    <a:pt x="1167" y="787"/>
                  </a:moveTo>
                  <a:cubicBezTo>
                    <a:pt x="1224" y="787"/>
                    <a:pt x="1224" y="787"/>
                    <a:pt x="1224" y="787"/>
                  </a:cubicBezTo>
                  <a:cubicBezTo>
                    <a:pt x="1224" y="512"/>
                    <a:pt x="1224" y="512"/>
                    <a:pt x="1224" y="512"/>
                  </a:cubicBezTo>
                  <a:cubicBezTo>
                    <a:pt x="1167" y="512"/>
                    <a:pt x="1167" y="512"/>
                    <a:pt x="1167" y="512"/>
                  </a:cubicBezTo>
                  <a:lnTo>
                    <a:pt x="1167" y="787"/>
                  </a:lnTo>
                  <a:close/>
                  <a:moveTo>
                    <a:pt x="1345" y="581"/>
                  </a:moveTo>
                  <a:cubicBezTo>
                    <a:pt x="1282" y="581"/>
                    <a:pt x="1235" y="628"/>
                    <a:pt x="1235" y="686"/>
                  </a:cubicBezTo>
                  <a:cubicBezTo>
                    <a:pt x="1235" y="687"/>
                    <a:pt x="1235" y="687"/>
                    <a:pt x="1235" y="687"/>
                  </a:cubicBezTo>
                  <a:cubicBezTo>
                    <a:pt x="1235" y="745"/>
                    <a:pt x="1281" y="791"/>
                    <a:pt x="1344" y="791"/>
                  </a:cubicBezTo>
                  <a:cubicBezTo>
                    <a:pt x="1407" y="791"/>
                    <a:pt x="1453" y="744"/>
                    <a:pt x="1453" y="686"/>
                  </a:cubicBezTo>
                  <a:cubicBezTo>
                    <a:pt x="1453" y="686"/>
                    <a:pt x="1453" y="686"/>
                    <a:pt x="1453" y="686"/>
                  </a:cubicBezTo>
                  <a:cubicBezTo>
                    <a:pt x="1453" y="628"/>
                    <a:pt x="1407" y="581"/>
                    <a:pt x="1345" y="581"/>
                  </a:cubicBezTo>
                  <a:close/>
                  <a:moveTo>
                    <a:pt x="1397" y="687"/>
                  </a:moveTo>
                  <a:cubicBezTo>
                    <a:pt x="1397" y="717"/>
                    <a:pt x="1377" y="742"/>
                    <a:pt x="1345" y="742"/>
                  </a:cubicBezTo>
                  <a:cubicBezTo>
                    <a:pt x="1313" y="742"/>
                    <a:pt x="1292" y="716"/>
                    <a:pt x="1292" y="686"/>
                  </a:cubicBezTo>
                  <a:cubicBezTo>
                    <a:pt x="1292" y="686"/>
                    <a:pt x="1292" y="686"/>
                    <a:pt x="1292" y="686"/>
                  </a:cubicBezTo>
                  <a:cubicBezTo>
                    <a:pt x="1292" y="656"/>
                    <a:pt x="1311" y="631"/>
                    <a:pt x="1344" y="631"/>
                  </a:cubicBezTo>
                  <a:cubicBezTo>
                    <a:pt x="1375" y="631"/>
                    <a:pt x="1397" y="657"/>
                    <a:pt x="1397" y="686"/>
                  </a:cubicBezTo>
                  <a:lnTo>
                    <a:pt x="1397" y="687"/>
                  </a:lnTo>
                  <a:close/>
                  <a:moveTo>
                    <a:pt x="1560" y="802"/>
                  </a:moveTo>
                  <a:cubicBezTo>
                    <a:pt x="1533" y="802"/>
                    <a:pt x="1513" y="795"/>
                    <a:pt x="1492" y="784"/>
                  </a:cubicBezTo>
                  <a:cubicBezTo>
                    <a:pt x="1472" y="827"/>
                    <a:pt x="1472" y="827"/>
                    <a:pt x="1472" y="827"/>
                  </a:cubicBezTo>
                  <a:cubicBezTo>
                    <a:pt x="1498" y="840"/>
                    <a:pt x="1529" y="848"/>
                    <a:pt x="1562" y="848"/>
                  </a:cubicBezTo>
                  <a:cubicBezTo>
                    <a:pt x="1601" y="848"/>
                    <a:pt x="1630" y="840"/>
                    <a:pt x="1649" y="821"/>
                  </a:cubicBezTo>
                  <a:cubicBezTo>
                    <a:pt x="1666" y="804"/>
                    <a:pt x="1674" y="777"/>
                    <a:pt x="1674" y="741"/>
                  </a:cubicBezTo>
                  <a:cubicBezTo>
                    <a:pt x="1674" y="585"/>
                    <a:pt x="1674" y="585"/>
                    <a:pt x="1674" y="585"/>
                  </a:cubicBezTo>
                  <a:cubicBezTo>
                    <a:pt x="1617" y="585"/>
                    <a:pt x="1617" y="585"/>
                    <a:pt x="1617" y="585"/>
                  </a:cubicBezTo>
                  <a:cubicBezTo>
                    <a:pt x="1617" y="611"/>
                    <a:pt x="1617" y="611"/>
                    <a:pt x="1617" y="611"/>
                  </a:cubicBezTo>
                  <a:cubicBezTo>
                    <a:pt x="1602" y="594"/>
                    <a:pt x="1583" y="581"/>
                    <a:pt x="1552" y="581"/>
                  </a:cubicBezTo>
                  <a:cubicBezTo>
                    <a:pt x="1505" y="581"/>
                    <a:pt x="1462" y="615"/>
                    <a:pt x="1462" y="675"/>
                  </a:cubicBezTo>
                  <a:cubicBezTo>
                    <a:pt x="1462" y="676"/>
                    <a:pt x="1462" y="676"/>
                    <a:pt x="1462" y="676"/>
                  </a:cubicBezTo>
                  <a:cubicBezTo>
                    <a:pt x="1462" y="736"/>
                    <a:pt x="1505" y="770"/>
                    <a:pt x="1552" y="770"/>
                  </a:cubicBezTo>
                  <a:cubicBezTo>
                    <a:pt x="1582" y="770"/>
                    <a:pt x="1601" y="758"/>
                    <a:pt x="1618" y="737"/>
                  </a:cubicBezTo>
                  <a:cubicBezTo>
                    <a:pt x="1618" y="747"/>
                    <a:pt x="1618" y="747"/>
                    <a:pt x="1618" y="747"/>
                  </a:cubicBezTo>
                  <a:cubicBezTo>
                    <a:pt x="1618" y="783"/>
                    <a:pt x="1599" y="802"/>
                    <a:pt x="1560" y="802"/>
                  </a:cubicBezTo>
                  <a:close/>
                  <a:moveTo>
                    <a:pt x="1568" y="723"/>
                  </a:moveTo>
                  <a:cubicBezTo>
                    <a:pt x="1541" y="723"/>
                    <a:pt x="1519" y="704"/>
                    <a:pt x="1519" y="676"/>
                  </a:cubicBezTo>
                  <a:cubicBezTo>
                    <a:pt x="1519" y="675"/>
                    <a:pt x="1519" y="675"/>
                    <a:pt x="1519" y="675"/>
                  </a:cubicBezTo>
                  <a:cubicBezTo>
                    <a:pt x="1519" y="648"/>
                    <a:pt x="1541" y="629"/>
                    <a:pt x="1568" y="629"/>
                  </a:cubicBezTo>
                  <a:cubicBezTo>
                    <a:pt x="1596" y="629"/>
                    <a:pt x="1618" y="648"/>
                    <a:pt x="1618" y="675"/>
                  </a:cubicBezTo>
                  <a:cubicBezTo>
                    <a:pt x="1618" y="676"/>
                    <a:pt x="1618" y="676"/>
                    <a:pt x="1618" y="676"/>
                  </a:cubicBezTo>
                  <a:cubicBezTo>
                    <a:pt x="1618" y="704"/>
                    <a:pt x="1596" y="723"/>
                    <a:pt x="1568" y="723"/>
                  </a:cubicBezTo>
                  <a:close/>
                  <a:moveTo>
                    <a:pt x="1790" y="722"/>
                  </a:moveTo>
                  <a:cubicBezTo>
                    <a:pt x="1744" y="585"/>
                    <a:pt x="1744" y="585"/>
                    <a:pt x="1744" y="585"/>
                  </a:cubicBezTo>
                  <a:cubicBezTo>
                    <a:pt x="1684" y="585"/>
                    <a:pt x="1684" y="585"/>
                    <a:pt x="1684" y="585"/>
                  </a:cubicBezTo>
                  <a:cubicBezTo>
                    <a:pt x="1763" y="788"/>
                    <a:pt x="1763" y="788"/>
                    <a:pt x="1763" y="788"/>
                  </a:cubicBezTo>
                  <a:cubicBezTo>
                    <a:pt x="1758" y="798"/>
                    <a:pt x="1753" y="801"/>
                    <a:pt x="1743" y="801"/>
                  </a:cubicBezTo>
                  <a:cubicBezTo>
                    <a:pt x="1735" y="801"/>
                    <a:pt x="1726" y="797"/>
                    <a:pt x="1718" y="793"/>
                  </a:cubicBezTo>
                  <a:cubicBezTo>
                    <a:pt x="1699" y="834"/>
                    <a:pt x="1699" y="834"/>
                    <a:pt x="1699" y="834"/>
                  </a:cubicBezTo>
                  <a:cubicBezTo>
                    <a:pt x="1714" y="843"/>
                    <a:pt x="1729" y="848"/>
                    <a:pt x="1750" y="848"/>
                  </a:cubicBezTo>
                  <a:cubicBezTo>
                    <a:pt x="1784" y="848"/>
                    <a:pt x="1801" y="833"/>
                    <a:pt x="1816" y="792"/>
                  </a:cubicBezTo>
                  <a:cubicBezTo>
                    <a:pt x="1894" y="585"/>
                    <a:pt x="1894" y="585"/>
                    <a:pt x="1894" y="585"/>
                  </a:cubicBezTo>
                  <a:cubicBezTo>
                    <a:pt x="1834" y="585"/>
                    <a:pt x="1834" y="585"/>
                    <a:pt x="1834" y="585"/>
                  </a:cubicBezTo>
                  <a:lnTo>
                    <a:pt x="1790" y="722"/>
                  </a:lnTo>
                  <a:close/>
                  <a:moveTo>
                    <a:pt x="1101" y="965"/>
                  </a:moveTo>
                  <a:cubicBezTo>
                    <a:pt x="1054" y="965"/>
                    <a:pt x="1054" y="965"/>
                    <a:pt x="1054" y="965"/>
                  </a:cubicBezTo>
                  <a:cubicBezTo>
                    <a:pt x="1054" y="957"/>
                    <a:pt x="1054" y="957"/>
                    <a:pt x="1054" y="957"/>
                  </a:cubicBezTo>
                  <a:cubicBezTo>
                    <a:pt x="1054" y="942"/>
                    <a:pt x="1062" y="935"/>
                    <a:pt x="1075" y="935"/>
                  </a:cubicBezTo>
                  <a:cubicBezTo>
                    <a:pt x="1085" y="935"/>
                    <a:pt x="1093" y="937"/>
                    <a:pt x="1101" y="940"/>
                  </a:cubicBezTo>
                  <a:cubicBezTo>
                    <a:pt x="1101" y="893"/>
                    <a:pt x="1101" y="893"/>
                    <a:pt x="1101" y="893"/>
                  </a:cubicBezTo>
                  <a:cubicBezTo>
                    <a:pt x="1091" y="889"/>
                    <a:pt x="1078" y="887"/>
                    <a:pt x="1060" y="887"/>
                  </a:cubicBezTo>
                  <a:cubicBezTo>
                    <a:pt x="1040" y="887"/>
                    <a:pt x="1025" y="892"/>
                    <a:pt x="1014" y="903"/>
                  </a:cubicBezTo>
                  <a:cubicBezTo>
                    <a:pt x="1004" y="914"/>
                    <a:pt x="998" y="930"/>
                    <a:pt x="998" y="952"/>
                  </a:cubicBezTo>
                  <a:cubicBezTo>
                    <a:pt x="998" y="965"/>
                    <a:pt x="998" y="965"/>
                    <a:pt x="998" y="965"/>
                  </a:cubicBezTo>
                  <a:cubicBezTo>
                    <a:pt x="974" y="965"/>
                    <a:pt x="974" y="965"/>
                    <a:pt x="974" y="965"/>
                  </a:cubicBezTo>
                  <a:cubicBezTo>
                    <a:pt x="974" y="1012"/>
                    <a:pt x="974" y="1012"/>
                    <a:pt x="974" y="1012"/>
                  </a:cubicBezTo>
                  <a:cubicBezTo>
                    <a:pt x="998" y="1012"/>
                    <a:pt x="998" y="1012"/>
                    <a:pt x="998" y="1012"/>
                  </a:cubicBezTo>
                  <a:cubicBezTo>
                    <a:pt x="998" y="1165"/>
                    <a:pt x="998" y="1165"/>
                    <a:pt x="998" y="1165"/>
                  </a:cubicBezTo>
                  <a:cubicBezTo>
                    <a:pt x="1055" y="1165"/>
                    <a:pt x="1055" y="1165"/>
                    <a:pt x="1055" y="1165"/>
                  </a:cubicBezTo>
                  <a:cubicBezTo>
                    <a:pt x="1055" y="1012"/>
                    <a:pt x="1055" y="1012"/>
                    <a:pt x="1055" y="1012"/>
                  </a:cubicBezTo>
                  <a:cubicBezTo>
                    <a:pt x="1101" y="1012"/>
                    <a:pt x="1101" y="1012"/>
                    <a:pt x="1101" y="1012"/>
                  </a:cubicBezTo>
                  <a:lnTo>
                    <a:pt x="1101" y="965"/>
                  </a:lnTo>
                  <a:close/>
                  <a:moveTo>
                    <a:pt x="1209" y="959"/>
                  </a:moveTo>
                  <a:cubicBezTo>
                    <a:pt x="1147" y="959"/>
                    <a:pt x="1100" y="1006"/>
                    <a:pt x="1100" y="1064"/>
                  </a:cubicBezTo>
                  <a:cubicBezTo>
                    <a:pt x="1100" y="1065"/>
                    <a:pt x="1100" y="1065"/>
                    <a:pt x="1100" y="1065"/>
                  </a:cubicBezTo>
                  <a:cubicBezTo>
                    <a:pt x="1100" y="1123"/>
                    <a:pt x="1146" y="1169"/>
                    <a:pt x="1209" y="1169"/>
                  </a:cubicBezTo>
                  <a:cubicBezTo>
                    <a:pt x="1272" y="1169"/>
                    <a:pt x="1318" y="1122"/>
                    <a:pt x="1318" y="1064"/>
                  </a:cubicBezTo>
                  <a:cubicBezTo>
                    <a:pt x="1318" y="1063"/>
                    <a:pt x="1318" y="1063"/>
                    <a:pt x="1318" y="1063"/>
                  </a:cubicBezTo>
                  <a:cubicBezTo>
                    <a:pt x="1318" y="1005"/>
                    <a:pt x="1272" y="959"/>
                    <a:pt x="1209" y="959"/>
                  </a:cubicBezTo>
                  <a:close/>
                  <a:moveTo>
                    <a:pt x="1262" y="1065"/>
                  </a:moveTo>
                  <a:cubicBezTo>
                    <a:pt x="1262" y="1095"/>
                    <a:pt x="1242" y="1120"/>
                    <a:pt x="1209" y="1120"/>
                  </a:cubicBezTo>
                  <a:cubicBezTo>
                    <a:pt x="1178" y="1120"/>
                    <a:pt x="1156" y="1094"/>
                    <a:pt x="1156" y="1064"/>
                  </a:cubicBezTo>
                  <a:cubicBezTo>
                    <a:pt x="1156" y="1063"/>
                    <a:pt x="1156" y="1063"/>
                    <a:pt x="1156" y="1063"/>
                  </a:cubicBezTo>
                  <a:cubicBezTo>
                    <a:pt x="1156" y="1034"/>
                    <a:pt x="1176" y="1008"/>
                    <a:pt x="1209" y="1008"/>
                  </a:cubicBezTo>
                  <a:cubicBezTo>
                    <a:pt x="1240" y="1008"/>
                    <a:pt x="1262" y="1034"/>
                    <a:pt x="1262" y="1064"/>
                  </a:cubicBezTo>
                  <a:lnTo>
                    <a:pt x="1262" y="1065"/>
                  </a:lnTo>
                  <a:close/>
                  <a:moveTo>
                    <a:pt x="1389" y="1004"/>
                  </a:moveTo>
                  <a:cubicBezTo>
                    <a:pt x="1389" y="963"/>
                    <a:pt x="1389" y="963"/>
                    <a:pt x="1389" y="963"/>
                  </a:cubicBezTo>
                  <a:cubicBezTo>
                    <a:pt x="1332" y="963"/>
                    <a:pt x="1332" y="963"/>
                    <a:pt x="1332" y="963"/>
                  </a:cubicBezTo>
                  <a:cubicBezTo>
                    <a:pt x="1332" y="1165"/>
                    <a:pt x="1332" y="1165"/>
                    <a:pt x="1332" y="1165"/>
                  </a:cubicBezTo>
                  <a:cubicBezTo>
                    <a:pt x="1389" y="1165"/>
                    <a:pt x="1389" y="1165"/>
                    <a:pt x="1389" y="1165"/>
                  </a:cubicBezTo>
                  <a:cubicBezTo>
                    <a:pt x="1389" y="1090"/>
                    <a:pt x="1389" y="1090"/>
                    <a:pt x="1389" y="1090"/>
                  </a:cubicBezTo>
                  <a:cubicBezTo>
                    <a:pt x="1389" y="1042"/>
                    <a:pt x="1412" y="1019"/>
                    <a:pt x="1450" y="1019"/>
                  </a:cubicBezTo>
                  <a:cubicBezTo>
                    <a:pt x="1453" y="1019"/>
                    <a:pt x="1453" y="1019"/>
                    <a:pt x="1453" y="1019"/>
                  </a:cubicBezTo>
                  <a:cubicBezTo>
                    <a:pt x="1453" y="959"/>
                    <a:pt x="1453" y="959"/>
                    <a:pt x="1453" y="959"/>
                  </a:cubicBezTo>
                  <a:cubicBezTo>
                    <a:pt x="1419" y="958"/>
                    <a:pt x="1400" y="976"/>
                    <a:pt x="1389" y="1004"/>
                  </a:cubicBezTo>
                  <a:close/>
                  <a:moveTo>
                    <a:pt x="1622" y="961"/>
                  </a:moveTo>
                  <a:cubicBezTo>
                    <a:pt x="1588" y="961"/>
                    <a:pt x="1566" y="967"/>
                    <a:pt x="1544" y="977"/>
                  </a:cubicBezTo>
                  <a:cubicBezTo>
                    <a:pt x="1558" y="1020"/>
                    <a:pt x="1558" y="1020"/>
                    <a:pt x="1558" y="1020"/>
                  </a:cubicBezTo>
                  <a:cubicBezTo>
                    <a:pt x="1576" y="1014"/>
                    <a:pt x="1592" y="1010"/>
                    <a:pt x="1614" y="1010"/>
                  </a:cubicBezTo>
                  <a:cubicBezTo>
                    <a:pt x="1642" y="1010"/>
                    <a:pt x="1657" y="1023"/>
                    <a:pt x="1657" y="1046"/>
                  </a:cubicBezTo>
                  <a:cubicBezTo>
                    <a:pt x="1657" y="1050"/>
                    <a:pt x="1657" y="1050"/>
                    <a:pt x="1657" y="1050"/>
                  </a:cubicBezTo>
                  <a:cubicBezTo>
                    <a:pt x="1643" y="1045"/>
                    <a:pt x="1628" y="1042"/>
                    <a:pt x="1608" y="1042"/>
                  </a:cubicBezTo>
                  <a:cubicBezTo>
                    <a:pt x="1560" y="1042"/>
                    <a:pt x="1526" y="1062"/>
                    <a:pt x="1526" y="1106"/>
                  </a:cubicBezTo>
                  <a:cubicBezTo>
                    <a:pt x="1526" y="1107"/>
                    <a:pt x="1526" y="1107"/>
                    <a:pt x="1526" y="1107"/>
                  </a:cubicBezTo>
                  <a:cubicBezTo>
                    <a:pt x="1526" y="1147"/>
                    <a:pt x="1558" y="1168"/>
                    <a:pt x="1596" y="1168"/>
                  </a:cubicBezTo>
                  <a:cubicBezTo>
                    <a:pt x="1624" y="1168"/>
                    <a:pt x="1643" y="1158"/>
                    <a:pt x="1657" y="1143"/>
                  </a:cubicBezTo>
                  <a:cubicBezTo>
                    <a:pt x="1657" y="1165"/>
                    <a:pt x="1657" y="1165"/>
                    <a:pt x="1657" y="1165"/>
                  </a:cubicBezTo>
                  <a:cubicBezTo>
                    <a:pt x="1712" y="1165"/>
                    <a:pt x="1712" y="1165"/>
                    <a:pt x="1712" y="1165"/>
                  </a:cubicBezTo>
                  <a:cubicBezTo>
                    <a:pt x="1712" y="1048"/>
                    <a:pt x="1712" y="1048"/>
                    <a:pt x="1712" y="1048"/>
                  </a:cubicBezTo>
                  <a:cubicBezTo>
                    <a:pt x="1712" y="1020"/>
                    <a:pt x="1705" y="998"/>
                    <a:pt x="1690" y="983"/>
                  </a:cubicBezTo>
                  <a:cubicBezTo>
                    <a:pt x="1676" y="969"/>
                    <a:pt x="1653" y="961"/>
                    <a:pt x="1622" y="961"/>
                  </a:cubicBezTo>
                  <a:close/>
                  <a:moveTo>
                    <a:pt x="1658" y="1094"/>
                  </a:moveTo>
                  <a:cubicBezTo>
                    <a:pt x="1658" y="1114"/>
                    <a:pt x="1640" y="1129"/>
                    <a:pt x="1613" y="1129"/>
                  </a:cubicBezTo>
                  <a:cubicBezTo>
                    <a:pt x="1595" y="1129"/>
                    <a:pt x="1582" y="1120"/>
                    <a:pt x="1582" y="1104"/>
                  </a:cubicBezTo>
                  <a:cubicBezTo>
                    <a:pt x="1582" y="1104"/>
                    <a:pt x="1582" y="1104"/>
                    <a:pt x="1582" y="1104"/>
                  </a:cubicBezTo>
                  <a:cubicBezTo>
                    <a:pt x="1582" y="1086"/>
                    <a:pt x="1597" y="1076"/>
                    <a:pt x="1621" y="1076"/>
                  </a:cubicBezTo>
                  <a:cubicBezTo>
                    <a:pt x="1635" y="1076"/>
                    <a:pt x="1648" y="1079"/>
                    <a:pt x="1658" y="1083"/>
                  </a:cubicBezTo>
                  <a:lnTo>
                    <a:pt x="1658" y="1094"/>
                  </a:lnTo>
                  <a:close/>
                  <a:moveTo>
                    <a:pt x="1736" y="1165"/>
                  </a:moveTo>
                  <a:cubicBezTo>
                    <a:pt x="1793" y="1165"/>
                    <a:pt x="1793" y="1165"/>
                    <a:pt x="1793" y="1165"/>
                  </a:cubicBezTo>
                  <a:cubicBezTo>
                    <a:pt x="1793" y="890"/>
                    <a:pt x="1793" y="890"/>
                    <a:pt x="1793" y="890"/>
                  </a:cubicBezTo>
                  <a:cubicBezTo>
                    <a:pt x="1736" y="890"/>
                    <a:pt x="1736" y="890"/>
                    <a:pt x="1736" y="890"/>
                  </a:cubicBezTo>
                  <a:lnTo>
                    <a:pt x="1736" y="1165"/>
                  </a:lnTo>
                  <a:close/>
                  <a:moveTo>
                    <a:pt x="1817" y="1165"/>
                  </a:moveTo>
                  <a:cubicBezTo>
                    <a:pt x="1874" y="1165"/>
                    <a:pt x="1874" y="1165"/>
                    <a:pt x="1874" y="1165"/>
                  </a:cubicBezTo>
                  <a:cubicBezTo>
                    <a:pt x="1874" y="890"/>
                    <a:pt x="1874" y="890"/>
                    <a:pt x="1874" y="890"/>
                  </a:cubicBezTo>
                  <a:cubicBezTo>
                    <a:pt x="1817" y="890"/>
                    <a:pt x="1817" y="890"/>
                    <a:pt x="1817" y="890"/>
                  </a:cubicBezTo>
                  <a:lnTo>
                    <a:pt x="1817" y="1165"/>
                  </a:lnTo>
                  <a:close/>
                  <a:moveTo>
                    <a:pt x="2086" y="0"/>
                  </a:moveTo>
                  <a:cubicBezTo>
                    <a:pt x="2086" y="1832"/>
                    <a:pt x="2086" y="1832"/>
                    <a:pt x="2086" y="1832"/>
                  </a:cubicBezTo>
                  <a:cubicBezTo>
                    <a:pt x="2697" y="1832"/>
                    <a:pt x="2697" y="1832"/>
                    <a:pt x="2697" y="1832"/>
                  </a:cubicBezTo>
                  <a:cubicBezTo>
                    <a:pt x="2697" y="0"/>
                    <a:pt x="2697" y="0"/>
                    <a:pt x="2697" y="0"/>
                  </a:cubicBezTo>
                  <a:lnTo>
                    <a:pt x="2086" y="0"/>
                  </a:lnTo>
                  <a:close/>
                </a:path>
              </a:pathLst>
            </a:custGeom>
            <a:gradFill flip="none" rotWithShape="1">
              <a:gsLst>
                <a:gs pos="37000">
                  <a:srgbClr val="F2A11F"/>
                </a:gs>
                <a:gs pos="56000">
                  <a:srgbClr val="EC5124"/>
                </a:gs>
                <a:gs pos="83000">
                  <a:srgbClr val="D32A27"/>
                </a:gs>
                <a:gs pos="100000">
                  <a:srgbClr val="7A425E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A6EECAC4-C77C-49AB-B254-48D8B0737DBE}"/>
                </a:ext>
              </a:extLst>
            </p:cNvPr>
            <p:cNvGrpSpPr/>
            <p:nvPr userDrawn="1"/>
          </p:nvGrpSpPr>
          <p:grpSpPr>
            <a:xfrm>
              <a:off x="11291887" y="1987551"/>
              <a:ext cx="590550" cy="2868613"/>
              <a:chOff x="11291887" y="1987551"/>
              <a:chExt cx="590550" cy="2868613"/>
            </a:xfrm>
          </p:grpSpPr>
          <p:sp>
            <p:nvSpPr>
              <p:cNvPr id="108" name="Freeform 6">
                <a:extLst>
                  <a:ext uri="{FF2B5EF4-FFF2-40B4-BE49-F238E27FC236}">
                    <a16:creationId xmlns:a16="http://schemas.microsoft.com/office/drawing/2014/main" id="{D00C9BBA-FC7E-4243-8134-0B959E4BB2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418887" y="3471864"/>
                <a:ext cx="455612" cy="452438"/>
              </a:xfrm>
              <a:custGeom>
                <a:avLst/>
                <a:gdLst>
                  <a:gd name="T0" fmla="*/ 0 w 239"/>
                  <a:gd name="T1" fmla="*/ 96 h 237"/>
                  <a:gd name="T2" fmla="*/ 38 w 239"/>
                  <a:gd name="T3" fmla="*/ 173 h 237"/>
                  <a:gd name="T4" fmla="*/ 38 w 239"/>
                  <a:gd name="T5" fmla="*/ 173 h 237"/>
                  <a:gd name="T6" fmla="*/ 38 w 239"/>
                  <a:gd name="T7" fmla="*/ 173 h 237"/>
                  <a:gd name="T8" fmla="*/ 4 w 239"/>
                  <a:gd name="T9" fmla="*/ 173 h 237"/>
                  <a:gd name="T10" fmla="*/ 4 w 239"/>
                  <a:gd name="T11" fmla="*/ 237 h 237"/>
                  <a:gd name="T12" fmla="*/ 239 w 239"/>
                  <a:gd name="T13" fmla="*/ 237 h 237"/>
                  <a:gd name="T14" fmla="*/ 239 w 239"/>
                  <a:gd name="T15" fmla="*/ 173 h 237"/>
                  <a:gd name="T16" fmla="*/ 105 w 239"/>
                  <a:gd name="T17" fmla="*/ 173 h 237"/>
                  <a:gd name="T18" fmla="*/ 56 w 239"/>
                  <a:gd name="T19" fmla="*/ 119 h 237"/>
                  <a:gd name="T20" fmla="*/ 105 w 239"/>
                  <a:gd name="T21" fmla="*/ 65 h 237"/>
                  <a:gd name="T22" fmla="*/ 239 w 239"/>
                  <a:gd name="T23" fmla="*/ 65 h 237"/>
                  <a:gd name="T24" fmla="*/ 239 w 239"/>
                  <a:gd name="T25" fmla="*/ 0 h 237"/>
                  <a:gd name="T26" fmla="*/ 93 w 239"/>
                  <a:gd name="T27" fmla="*/ 0 h 237"/>
                  <a:gd name="T28" fmla="*/ 0 w 239"/>
                  <a:gd name="T29" fmla="*/ 96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9" h="237">
                    <a:moveTo>
                      <a:pt x="0" y="96"/>
                    </a:moveTo>
                    <a:cubicBezTo>
                      <a:pt x="0" y="123"/>
                      <a:pt x="13" y="154"/>
                      <a:pt x="38" y="173"/>
                    </a:cubicBezTo>
                    <a:cubicBezTo>
                      <a:pt x="38" y="173"/>
                      <a:pt x="38" y="173"/>
                      <a:pt x="38" y="173"/>
                    </a:cubicBezTo>
                    <a:cubicBezTo>
                      <a:pt x="38" y="173"/>
                      <a:pt x="38" y="173"/>
                      <a:pt x="38" y="173"/>
                    </a:cubicBezTo>
                    <a:cubicBezTo>
                      <a:pt x="4" y="173"/>
                      <a:pt x="4" y="173"/>
                      <a:pt x="4" y="173"/>
                    </a:cubicBezTo>
                    <a:cubicBezTo>
                      <a:pt x="4" y="237"/>
                      <a:pt x="4" y="237"/>
                      <a:pt x="4" y="237"/>
                    </a:cubicBezTo>
                    <a:cubicBezTo>
                      <a:pt x="239" y="237"/>
                      <a:pt x="239" y="237"/>
                      <a:pt x="239" y="237"/>
                    </a:cubicBezTo>
                    <a:cubicBezTo>
                      <a:pt x="239" y="173"/>
                      <a:pt x="239" y="173"/>
                      <a:pt x="239" y="173"/>
                    </a:cubicBezTo>
                    <a:cubicBezTo>
                      <a:pt x="105" y="173"/>
                      <a:pt x="105" y="173"/>
                      <a:pt x="105" y="173"/>
                    </a:cubicBezTo>
                    <a:cubicBezTo>
                      <a:pt x="81" y="173"/>
                      <a:pt x="56" y="154"/>
                      <a:pt x="56" y="119"/>
                    </a:cubicBezTo>
                    <a:cubicBezTo>
                      <a:pt x="56" y="93"/>
                      <a:pt x="74" y="65"/>
                      <a:pt x="105" y="65"/>
                    </a:cubicBezTo>
                    <a:cubicBezTo>
                      <a:pt x="239" y="65"/>
                      <a:pt x="239" y="65"/>
                      <a:pt x="239" y="65"/>
                    </a:cubicBezTo>
                    <a:cubicBezTo>
                      <a:pt x="239" y="0"/>
                      <a:pt x="239" y="0"/>
                      <a:pt x="239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39" y="0"/>
                      <a:pt x="0" y="39"/>
                      <a:pt x="0" y="9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7">
                <a:extLst>
                  <a:ext uri="{FF2B5EF4-FFF2-40B4-BE49-F238E27FC236}">
                    <a16:creationId xmlns:a16="http://schemas.microsoft.com/office/drawing/2014/main" id="{F71F105A-138E-453C-A355-31EA2B0C8B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425237" y="2452689"/>
                <a:ext cx="449262" cy="506413"/>
              </a:xfrm>
              <a:custGeom>
                <a:avLst/>
                <a:gdLst>
                  <a:gd name="T0" fmla="*/ 0 w 283"/>
                  <a:gd name="T1" fmla="*/ 89 h 319"/>
                  <a:gd name="T2" fmla="*/ 193 w 283"/>
                  <a:gd name="T3" fmla="*/ 159 h 319"/>
                  <a:gd name="T4" fmla="*/ 0 w 283"/>
                  <a:gd name="T5" fmla="*/ 229 h 319"/>
                  <a:gd name="T6" fmla="*/ 0 w 283"/>
                  <a:gd name="T7" fmla="*/ 319 h 319"/>
                  <a:gd name="T8" fmla="*/ 283 w 283"/>
                  <a:gd name="T9" fmla="*/ 202 h 319"/>
                  <a:gd name="T10" fmla="*/ 283 w 283"/>
                  <a:gd name="T11" fmla="*/ 117 h 319"/>
                  <a:gd name="T12" fmla="*/ 0 w 283"/>
                  <a:gd name="T13" fmla="*/ 0 h 319"/>
                  <a:gd name="T14" fmla="*/ 0 w 283"/>
                  <a:gd name="T15" fmla="*/ 8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3" h="319">
                    <a:moveTo>
                      <a:pt x="0" y="89"/>
                    </a:moveTo>
                    <a:lnTo>
                      <a:pt x="193" y="159"/>
                    </a:lnTo>
                    <a:lnTo>
                      <a:pt x="0" y="229"/>
                    </a:lnTo>
                    <a:lnTo>
                      <a:pt x="0" y="319"/>
                    </a:lnTo>
                    <a:lnTo>
                      <a:pt x="283" y="202"/>
                    </a:lnTo>
                    <a:lnTo>
                      <a:pt x="283" y="117"/>
                    </a:lnTo>
                    <a:lnTo>
                      <a:pt x="0" y="0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8">
                <a:extLst>
                  <a:ext uri="{FF2B5EF4-FFF2-40B4-BE49-F238E27FC236}">
                    <a16:creationId xmlns:a16="http://schemas.microsoft.com/office/drawing/2014/main" id="{49854997-23FD-4E3C-82E8-D973E90ABF3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18887" y="3968751"/>
                <a:ext cx="463550" cy="471488"/>
              </a:xfrm>
              <a:custGeom>
                <a:avLst/>
                <a:gdLst>
                  <a:gd name="T0" fmla="*/ 167 w 243"/>
                  <a:gd name="T1" fmla="*/ 46 h 246"/>
                  <a:gd name="T2" fmla="*/ 192 w 243"/>
                  <a:gd name="T3" fmla="*/ 113 h 246"/>
                  <a:gd name="T4" fmla="*/ 173 w 243"/>
                  <a:gd name="T5" fmla="*/ 165 h 246"/>
                  <a:gd name="T6" fmla="*/ 104 w 243"/>
                  <a:gd name="T7" fmla="*/ 0 h 246"/>
                  <a:gd name="T8" fmla="*/ 39 w 243"/>
                  <a:gd name="T9" fmla="*/ 28 h 246"/>
                  <a:gd name="T10" fmla="*/ 0 w 243"/>
                  <a:gd name="T11" fmla="*/ 121 h 246"/>
                  <a:gd name="T12" fmla="*/ 122 w 243"/>
                  <a:gd name="T13" fmla="*/ 246 h 246"/>
                  <a:gd name="T14" fmla="*/ 243 w 243"/>
                  <a:gd name="T15" fmla="*/ 114 h 246"/>
                  <a:gd name="T16" fmla="*/ 198 w 243"/>
                  <a:gd name="T17" fmla="*/ 5 h 246"/>
                  <a:gd name="T18" fmla="*/ 167 w 243"/>
                  <a:gd name="T19" fmla="*/ 46 h 246"/>
                  <a:gd name="T20" fmla="*/ 75 w 243"/>
                  <a:gd name="T21" fmla="*/ 170 h 246"/>
                  <a:gd name="T22" fmla="*/ 51 w 243"/>
                  <a:gd name="T23" fmla="*/ 120 h 246"/>
                  <a:gd name="T24" fmla="*/ 84 w 243"/>
                  <a:gd name="T25" fmla="*/ 70 h 246"/>
                  <a:gd name="T26" fmla="*/ 131 w 243"/>
                  <a:gd name="T27" fmla="*/ 183 h 246"/>
                  <a:gd name="T28" fmla="*/ 75 w 243"/>
                  <a:gd name="T29" fmla="*/ 17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3" h="246">
                    <a:moveTo>
                      <a:pt x="167" y="46"/>
                    </a:moveTo>
                    <a:cubicBezTo>
                      <a:pt x="187" y="73"/>
                      <a:pt x="192" y="88"/>
                      <a:pt x="192" y="113"/>
                    </a:cubicBezTo>
                    <a:cubicBezTo>
                      <a:pt x="192" y="135"/>
                      <a:pt x="185" y="153"/>
                      <a:pt x="173" y="165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79" y="4"/>
                      <a:pt x="56" y="14"/>
                      <a:pt x="39" y="28"/>
                    </a:cubicBezTo>
                    <a:cubicBezTo>
                      <a:pt x="13" y="50"/>
                      <a:pt x="0" y="82"/>
                      <a:pt x="0" y="121"/>
                    </a:cubicBezTo>
                    <a:cubicBezTo>
                      <a:pt x="0" y="192"/>
                      <a:pt x="52" y="246"/>
                      <a:pt x="122" y="246"/>
                    </a:cubicBezTo>
                    <a:cubicBezTo>
                      <a:pt x="193" y="246"/>
                      <a:pt x="243" y="192"/>
                      <a:pt x="243" y="114"/>
                    </a:cubicBezTo>
                    <a:cubicBezTo>
                      <a:pt x="243" y="70"/>
                      <a:pt x="222" y="26"/>
                      <a:pt x="198" y="5"/>
                    </a:cubicBezTo>
                    <a:lnTo>
                      <a:pt x="167" y="46"/>
                    </a:lnTo>
                    <a:close/>
                    <a:moveTo>
                      <a:pt x="75" y="170"/>
                    </a:moveTo>
                    <a:cubicBezTo>
                      <a:pt x="60" y="159"/>
                      <a:pt x="51" y="141"/>
                      <a:pt x="51" y="120"/>
                    </a:cubicBezTo>
                    <a:cubicBezTo>
                      <a:pt x="51" y="97"/>
                      <a:pt x="65" y="79"/>
                      <a:pt x="84" y="70"/>
                    </a:cubicBezTo>
                    <a:cubicBezTo>
                      <a:pt x="131" y="183"/>
                      <a:pt x="131" y="183"/>
                      <a:pt x="131" y="183"/>
                    </a:cubicBezTo>
                    <a:cubicBezTo>
                      <a:pt x="107" y="186"/>
                      <a:pt x="88" y="180"/>
                      <a:pt x="75" y="1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9">
                <a:extLst>
                  <a:ext uri="{FF2B5EF4-FFF2-40B4-BE49-F238E27FC236}">
                    <a16:creationId xmlns:a16="http://schemas.microsoft.com/office/drawing/2014/main" id="{DFC48EA1-BF0E-478F-9540-C906E2ADBE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291887" y="4451351"/>
                <a:ext cx="582612" cy="404813"/>
              </a:xfrm>
              <a:custGeom>
                <a:avLst/>
                <a:gdLst>
                  <a:gd name="T0" fmla="*/ 296 w 367"/>
                  <a:gd name="T1" fmla="*/ 0 h 255"/>
                  <a:gd name="T2" fmla="*/ 296 w 367"/>
                  <a:gd name="T3" fmla="*/ 177 h 255"/>
                  <a:gd name="T4" fmla="*/ 0 w 367"/>
                  <a:gd name="T5" fmla="*/ 177 h 255"/>
                  <a:gd name="T6" fmla="*/ 0 w 367"/>
                  <a:gd name="T7" fmla="*/ 255 h 255"/>
                  <a:gd name="T8" fmla="*/ 367 w 367"/>
                  <a:gd name="T9" fmla="*/ 255 h 255"/>
                  <a:gd name="T10" fmla="*/ 367 w 367"/>
                  <a:gd name="T11" fmla="*/ 0 h 255"/>
                  <a:gd name="T12" fmla="*/ 296 w 367"/>
                  <a:gd name="T13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255">
                    <a:moveTo>
                      <a:pt x="296" y="0"/>
                    </a:moveTo>
                    <a:lnTo>
                      <a:pt x="296" y="177"/>
                    </a:lnTo>
                    <a:lnTo>
                      <a:pt x="0" y="177"/>
                    </a:lnTo>
                    <a:lnTo>
                      <a:pt x="0" y="255"/>
                    </a:lnTo>
                    <a:lnTo>
                      <a:pt x="367" y="255"/>
                    </a:lnTo>
                    <a:lnTo>
                      <a:pt x="367" y="0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0">
                <a:extLst>
                  <a:ext uri="{FF2B5EF4-FFF2-40B4-BE49-F238E27FC236}">
                    <a16:creationId xmlns:a16="http://schemas.microsoft.com/office/drawing/2014/main" id="{66D58043-225E-4AF1-86C5-EAC10AA263B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18887" y="1987551"/>
                <a:ext cx="463550" cy="484188"/>
              </a:xfrm>
              <a:custGeom>
                <a:avLst/>
                <a:gdLst>
                  <a:gd name="T0" fmla="*/ 243 w 243"/>
                  <a:gd name="T1" fmla="*/ 127 h 253"/>
                  <a:gd name="T2" fmla="*/ 122 w 243"/>
                  <a:gd name="T3" fmla="*/ 253 h 253"/>
                  <a:gd name="T4" fmla="*/ 0 w 243"/>
                  <a:gd name="T5" fmla="*/ 126 h 253"/>
                  <a:gd name="T6" fmla="*/ 122 w 243"/>
                  <a:gd name="T7" fmla="*/ 0 h 253"/>
                  <a:gd name="T8" fmla="*/ 243 w 243"/>
                  <a:gd name="T9" fmla="*/ 127 h 253"/>
                  <a:gd name="T10" fmla="*/ 55 w 243"/>
                  <a:gd name="T11" fmla="*/ 127 h 253"/>
                  <a:gd name="T12" fmla="*/ 122 w 243"/>
                  <a:gd name="T13" fmla="*/ 189 h 253"/>
                  <a:gd name="T14" fmla="*/ 188 w 243"/>
                  <a:gd name="T15" fmla="*/ 126 h 253"/>
                  <a:gd name="T16" fmla="*/ 122 w 243"/>
                  <a:gd name="T17" fmla="*/ 64 h 253"/>
                  <a:gd name="T18" fmla="*/ 55 w 243"/>
                  <a:gd name="T19" fmla="*/ 127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3" h="253">
                    <a:moveTo>
                      <a:pt x="243" y="127"/>
                    </a:moveTo>
                    <a:cubicBezTo>
                      <a:pt x="243" y="198"/>
                      <a:pt x="190" y="253"/>
                      <a:pt x="122" y="253"/>
                    </a:cubicBezTo>
                    <a:cubicBezTo>
                      <a:pt x="53" y="253"/>
                      <a:pt x="0" y="197"/>
                      <a:pt x="0" y="126"/>
                    </a:cubicBezTo>
                    <a:cubicBezTo>
                      <a:pt x="0" y="56"/>
                      <a:pt x="53" y="0"/>
                      <a:pt x="122" y="0"/>
                    </a:cubicBezTo>
                    <a:cubicBezTo>
                      <a:pt x="190" y="0"/>
                      <a:pt x="243" y="56"/>
                      <a:pt x="243" y="127"/>
                    </a:cubicBezTo>
                    <a:moveTo>
                      <a:pt x="55" y="127"/>
                    </a:moveTo>
                    <a:cubicBezTo>
                      <a:pt x="55" y="163"/>
                      <a:pt x="83" y="189"/>
                      <a:pt x="122" y="189"/>
                    </a:cubicBezTo>
                    <a:cubicBezTo>
                      <a:pt x="159" y="189"/>
                      <a:pt x="188" y="162"/>
                      <a:pt x="188" y="126"/>
                    </a:cubicBezTo>
                    <a:cubicBezTo>
                      <a:pt x="188" y="90"/>
                      <a:pt x="160" y="64"/>
                      <a:pt x="122" y="64"/>
                    </a:cubicBezTo>
                    <a:cubicBezTo>
                      <a:pt x="85" y="64"/>
                      <a:pt x="55" y="92"/>
                      <a:pt x="55" y="12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">
                <a:extLst>
                  <a:ext uri="{FF2B5EF4-FFF2-40B4-BE49-F238E27FC236}">
                    <a16:creationId xmlns:a16="http://schemas.microsoft.com/office/drawing/2014/main" id="{3EDD390D-BF7B-4689-9B90-0E8DC4C75E1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18887" y="2938464"/>
                <a:ext cx="463550" cy="484188"/>
              </a:xfrm>
              <a:custGeom>
                <a:avLst/>
                <a:gdLst>
                  <a:gd name="T0" fmla="*/ 243 w 243"/>
                  <a:gd name="T1" fmla="*/ 127 h 253"/>
                  <a:gd name="T2" fmla="*/ 122 w 243"/>
                  <a:gd name="T3" fmla="*/ 253 h 253"/>
                  <a:gd name="T4" fmla="*/ 0 w 243"/>
                  <a:gd name="T5" fmla="*/ 126 h 253"/>
                  <a:gd name="T6" fmla="*/ 122 w 243"/>
                  <a:gd name="T7" fmla="*/ 0 h 253"/>
                  <a:gd name="T8" fmla="*/ 243 w 243"/>
                  <a:gd name="T9" fmla="*/ 127 h 253"/>
                  <a:gd name="T10" fmla="*/ 55 w 243"/>
                  <a:gd name="T11" fmla="*/ 127 h 253"/>
                  <a:gd name="T12" fmla="*/ 122 w 243"/>
                  <a:gd name="T13" fmla="*/ 189 h 253"/>
                  <a:gd name="T14" fmla="*/ 188 w 243"/>
                  <a:gd name="T15" fmla="*/ 126 h 253"/>
                  <a:gd name="T16" fmla="*/ 122 w 243"/>
                  <a:gd name="T17" fmla="*/ 64 h 253"/>
                  <a:gd name="T18" fmla="*/ 55 w 243"/>
                  <a:gd name="T19" fmla="*/ 127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3" h="253">
                    <a:moveTo>
                      <a:pt x="243" y="127"/>
                    </a:moveTo>
                    <a:cubicBezTo>
                      <a:pt x="243" y="198"/>
                      <a:pt x="190" y="253"/>
                      <a:pt x="122" y="253"/>
                    </a:cubicBezTo>
                    <a:cubicBezTo>
                      <a:pt x="53" y="253"/>
                      <a:pt x="0" y="197"/>
                      <a:pt x="0" y="126"/>
                    </a:cubicBezTo>
                    <a:cubicBezTo>
                      <a:pt x="0" y="56"/>
                      <a:pt x="53" y="0"/>
                      <a:pt x="122" y="0"/>
                    </a:cubicBezTo>
                    <a:cubicBezTo>
                      <a:pt x="190" y="0"/>
                      <a:pt x="243" y="56"/>
                      <a:pt x="243" y="127"/>
                    </a:cubicBezTo>
                    <a:moveTo>
                      <a:pt x="55" y="127"/>
                    </a:moveTo>
                    <a:cubicBezTo>
                      <a:pt x="55" y="163"/>
                      <a:pt x="83" y="189"/>
                      <a:pt x="122" y="189"/>
                    </a:cubicBezTo>
                    <a:cubicBezTo>
                      <a:pt x="159" y="189"/>
                      <a:pt x="188" y="162"/>
                      <a:pt x="188" y="126"/>
                    </a:cubicBezTo>
                    <a:cubicBezTo>
                      <a:pt x="188" y="90"/>
                      <a:pt x="160" y="64"/>
                      <a:pt x="122" y="64"/>
                    </a:cubicBezTo>
                    <a:cubicBezTo>
                      <a:pt x="85" y="64"/>
                      <a:pt x="55" y="92"/>
                      <a:pt x="55" y="12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967236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_Color">
    <p:bg>
      <p:bgPr>
        <a:gradFill flip="none" rotWithShape="1">
          <a:gsLst>
            <a:gs pos="0">
              <a:srgbClr val="F2A11F"/>
            </a:gs>
            <a:gs pos="33000">
              <a:srgbClr val="EC5124"/>
            </a:gs>
            <a:gs pos="67000">
              <a:srgbClr val="D32A27"/>
            </a:gs>
            <a:gs pos="100000">
              <a:srgbClr val="7A425E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80CD9248-0A2C-4050-B347-2980229F11A8}"/>
              </a:ext>
            </a:extLst>
          </p:cNvPr>
          <p:cNvGrpSpPr/>
          <p:nvPr userDrawn="1"/>
        </p:nvGrpSpPr>
        <p:grpSpPr>
          <a:xfrm rot="16200000">
            <a:off x="372592" y="2655660"/>
            <a:ext cx="6856214" cy="1544890"/>
            <a:chOff x="541049" y="2649538"/>
            <a:chExt cx="9285724" cy="2092325"/>
          </a:xfrm>
          <a:solidFill>
            <a:schemeClr val="bg1"/>
          </a:solidFill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99FEE917-CD84-4C97-B4F9-73DFE2A473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049" y="2809876"/>
              <a:ext cx="963613" cy="1928813"/>
            </a:xfrm>
            <a:custGeom>
              <a:avLst/>
              <a:gdLst>
                <a:gd name="T0" fmla="*/ 57 w 301"/>
                <a:gd name="T1" fmla="*/ 458 h 600"/>
                <a:gd name="T2" fmla="*/ 57 w 301"/>
                <a:gd name="T3" fmla="*/ 235 h 600"/>
                <a:gd name="T4" fmla="*/ 0 w 301"/>
                <a:gd name="T5" fmla="*/ 235 h 600"/>
                <a:gd name="T6" fmla="*/ 0 w 301"/>
                <a:gd name="T7" fmla="*/ 121 h 600"/>
                <a:gd name="T8" fmla="*/ 57 w 301"/>
                <a:gd name="T9" fmla="*/ 121 h 600"/>
                <a:gd name="T10" fmla="*/ 57 w 301"/>
                <a:gd name="T11" fmla="*/ 0 h 600"/>
                <a:gd name="T12" fmla="*/ 190 w 301"/>
                <a:gd name="T13" fmla="*/ 0 h 600"/>
                <a:gd name="T14" fmla="*/ 190 w 301"/>
                <a:gd name="T15" fmla="*/ 121 h 600"/>
                <a:gd name="T16" fmla="*/ 301 w 301"/>
                <a:gd name="T17" fmla="*/ 121 h 600"/>
                <a:gd name="T18" fmla="*/ 301 w 301"/>
                <a:gd name="T19" fmla="*/ 235 h 600"/>
                <a:gd name="T20" fmla="*/ 190 w 301"/>
                <a:gd name="T21" fmla="*/ 235 h 600"/>
                <a:gd name="T22" fmla="*/ 190 w 301"/>
                <a:gd name="T23" fmla="*/ 436 h 600"/>
                <a:gd name="T24" fmla="*/ 233 w 301"/>
                <a:gd name="T25" fmla="*/ 482 h 600"/>
                <a:gd name="T26" fmla="*/ 299 w 301"/>
                <a:gd name="T27" fmla="*/ 465 h 600"/>
                <a:gd name="T28" fmla="*/ 299 w 301"/>
                <a:gd name="T29" fmla="*/ 573 h 600"/>
                <a:gd name="T30" fmla="*/ 194 w 301"/>
                <a:gd name="T31" fmla="*/ 600 h 600"/>
                <a:gd name="T32" fmla="*/ 57 w 301"/>
                <a:gd name="T33" fmla="*/ 45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1" h="600">
                  <a:moveTo>
                    <a:pt x="57" y="458"/>
                  </a:moveTo>
                  <a:cubicBezTo>
                    <a:pt x="57" y="235"/>
                    <a:pt x="57" y="235"/>
                    <a:pt x="57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7" y="121"/>
                    <a:pt x="57" y="121"/>
                    <a:pt x="57" y="121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301" y="121"/>
                    <a:pt x="301" y="121"/>
                    <a:pt x="301" y="121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190" y="436"/>
                    <a:pt x="190" y="436"/>
                    <a:pt x="190" y="436"/>
                  </a:cubicBezTo>
                  <a:cubicBezTo>
                    <a:pt x="190" y="467"/>
                    <a:pt x="203" y="482"/>
                    <a:pt x="233" y="482"/>
                  </a:cubicBezTo>
                  <a:cubicBezTo>
                    <a:pt x="258" y="482"/>
                    <a:pt x="280" y="476"/>
                    <a:pt x="299" y="465"/>
                  </a:cubicBezTo>
                  <a:cubicBezTo>
                    <a:pt x="299" y="573"/>
                    <a:pt x="299" y="573"/>
                    <a:pt x="299" y="573"/>
                  </a:cubicBezTo>
                  <a:cubicBezTo>
                    <a:pt x="271" y="590"/>
                    <a:pt x="239" y="600"/>
                    <a:pt x="194" y="600"/>
                  </a:cubicBezTo>
                  <a:cubicBezTo>
                    <a:pt x="112" y="600"/>
                    <a:pt x="57" y="568"/>
                    <a:pt x="57" y="4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78C9364A-BFFF-4F94-9D90-8A71731D63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8151" y="2649538"/>
              <a:ext cx="1382713" cy="2063750"/>
            </a:xfrm>
            <a:custGeom>
              <a:avLst/>
              <a:gdLst>
                <a:gd name="T0" fmla="*/ 0 w 432"/>
                <a:gd name="T1" fmla="*/ 0 h 642"/>
                <a:gd name="T2" fmla="*/ 134 w 432"/>
                <a:gd name="T3" fmla="*/ 0 h 642"/>
                <a:gd name="T4" fmla="*/ 134 w 432"/>
                <a:gd name="T5" fmla="*/ 237 h 642"/>
                <a:gd name="T6" fmla="*/ 272 w 432"/>
                <a:gd name="T7" fmla="*/ 162 h 642"/>
                <a:gd name="T8" fmla="*/ 432 w 432"/>
                <a:gd name="T9" fmla="*/ 337 h 642"/>
                <a:gd name="T10" fmla="*/ 432 w 432"/>
                <a:gd name="T11" fmla="*/ 642 h 642"/>
                <a:gd name="T12" fmla="*/ 298 w 432"/>
                <a:gd name="T13" fmla="*/ 642 h 642"/>
                <a:gd name="T14" fmla="*/ 298 w 432"/>
                <a:gd name="T15" fmla="*/ 379 h 642"/>
                <a:gd name="T16" fmla="*/ 218 w 432"/>
                <a:gd name="T17" fmla="*/ 283 h 642"/>
                <a:gd name="T18" fmla="*/ 134 w 432"/>
                <a:gd name="T19" fmla="*/ 379 h 642"/>
                <a:gd name="T20" fmla="*/ 134 w 432"/>
                <a:gd name="T21" fmla="*/ 642 h 642"/>
                <a:gd name="T22" fmla="*/ 0 w 432"/>
                <a:gd name="T23" fmla="*/ 642 h 642"/>
                <a:gd name="T24" fmla="*/ 0 w 432"/>
                <a:gd name="T25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2" h="642">
                  <a:moveTo>
                    <a:pt x="0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237"/>
                    <a:pt x="134" y="237"/>
                    <a:pt x="134" y="237"/>
                  </a:cubicBezTo>
                  <a:cubicBezTo>
                    <a:pt x="165" y="198"/>
                    <a:pt x="204" y="162"/>
                    <a:pt x="272" y="162"/>
                  </a:cubicBezTo>
                  <a:cubicBezTo>
                    <a:pt x="373" y="162"/>
                    <a:pt x="432" y="229"/>
                    <a:pt x="432" y="337"/>
                  </a:cubicBezTo>
                  <a:cubicBezTo>
                    <a:pt x="432" y="642"/>
                    <a:pt x="432" y="642"/>
                    <a:pt x="432" y="642"/>
                  </a:cubicBezTo>
                  <a:cubicBezTo>
                    <a:pt x="298" y="642"/>
                    <a:pt x="298" y="642"/>
                    <a:pt x="298" y="642"/>
                  </a:cubicBezTo>
                  <a:cubicBezTo>
                    <a:pt x="298" y="379"/>
                    <a:pt x="298" y="379"/>
                    <a:pt x="298" y="379"/>
                  </a:cubicBezTo>
                  <a:cubicBezTo>
                    <a:pt x="298" y="316"/>
                    <a:pt x="269" y="283"/>
                    <a:pt x="218" y="283"/>
                  </a:cubicBezTo>
                  <a:cubicBezTo>
                    <a:pt x="166" y="283"/>
                    <a:pt x="134" y="316"/>
                    <a:pt x="134" y="379"/>
                  </a:cubicBezTo>
                  <a:cubicBezTo>
                    <a:pt x="134" y="642"/>
                    <a:pt x="134" y="642"/>
                    <a:pt x="134" y="642"/>
                  </a:cubicBezTo>
                  <a:cubicBezTo>
                    <a:pt x="0" y="642"/>
                    <a:pt x="0" y="642"/>
                    <a:pt x="0" y="64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E572E624-9DE1-4F42-A7F5-36B7B8A2F6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61304" y="3179763"/>
              <a:ext cx="1390650" cy="1562100"/>
            </a:xfrm>
            <a:custGeom>
              <a:avLst/>
              <a:gdLst>
                <a:gd name="T0" fmla="*/ 0 w 434"/>
                <a:gd name="T1" fmla="*/ 342 h 486"/>
                <a:gd name="T2" fmla="*/ 0 w 434"/>
                <a:gd name="T3" fmla="*/ 340 h 486"/>
                <a:gd name="T4" fmla="*/ 190 w 434"/>
                <a:gd name="T5" fmla="*/ 189 h 486"/>
                <a:gd name="T6" fmla="*/ 305 w 434"/>
                <a:gd name="T7" fmla="*/ 209 h 486"/>
                <a:gd name="T8" fmla="*/ 305 w 434"/>
                <a:gd name="T9" fmla="*/ 201 h 486"/>
                <a:gd name="T10" fmla="*/ 204 w 434"/>
                <a:gd name="T11" fmla="*/ 115 h 486"/>
                <a:gd name="T12" fmla="*/ 74 w 434"/>
                <a:gd name="T13" fmla="*/ 140 h 486"/>
                <a:gd name="T14" fmla="*/ 40 w 434"/>
                <a:gd name="T15" fmla="*/ 38 h 486"/>
                <a:gd name="T16" fmla="*/ 223 w 434"/>
                <a:gd name="T17" fmla="*/ 0 h 486"/>
                <a:gd name="T18" fmla="*/ 383 w 434"/>
                <a:gd name="T19" fmla="*/ 53 h 486"/>
                <a:gd name="T20" fmla="*/ 434 w 434"/>
                <a:gd name="T21" fmla="*/ 204 h 486"/>
                <a:gd name="T22" fmla="*/ 434 w 434"/>
                <a:gd name="T23" fmla="*/ 477 h 486"/>
                <a:gd name="T24" fmla="*/ 304 w 434"/>
                <a:gd name="T25" fmla="*/ 477 h 486"/>
                <a:gd name="T26" fmla="*/ 304 w 434"/>
                <a:gd name="T27" fmla="*/ 426 h 486"/>
                <a:gd name="T28" fmla="*/ 162 w 434"/>
                <a:gd name="T29" fmla="*/ 486 h 486"/>
                <a:gd name="T30" fmla="*/ 0 w 434"/>
                <a:gd name="T31" fmla="*/ 342 h 486"/>
                <a:gd name="T32" fmla="*/ 307 w 434"/>
                <a:gd name="T33" fmla="*/ 311 h 486"/>
                <a:gd name="T34" fmla="*/ 307 w 434"/>
                <a:gd name="T35" fmla="*/ 287 h 486"/>
                <a:gd name="T36" fmla="*/ 222 w 434"/>
                <a:gd name="T37" fmla="*/ 270 h 486"/>
                <a:gd name="T38" fmla="*/ 129 w 434"/>
                <a:gd name="T39" fmla="*/ 335 h 486"/>
                <a:gd name="T40" fmla="*/ 129 w 434"/>
                <a:gd name="T41" fmla="*/ 336 h 486"/>
                <a:gd name="T42" fmla="*/ 202 w 434"/>
                <a:gd name="T43" fmla="*/ 394 h 486"/>
                <a:gd name="T44" fmla="*/ 307 w 434"/>
                <a:gd name="T45" fmla="*/ 31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4" h="486">
                  <a:moveTo>
                    <a:pt x="0" y="342"/>
                  </a:moveTo>
                  <a:cubicBezTo>
                    <a:pt x="0" y="340"/>
                    <a:pt x="0" y="340"/>
                    <a:pt x="0" y="340"/>
                  </a:cubicBezTo>
                  <a:cubicBezTo>
                    <a:pt x="0" y="237"/>
                    <a:pt x="78" y="189"/>
                    <a:pt x="190" y="189"/>
                  </a:cubicBezTo>
                  <a:cubicBezTo>
                    <a:pt x="237" y="189"/>
                    <a:pt x="272" y="197"/>
                    <a:pt x="305" y="209"/>
                  </a:cubicBezTo>
                  <a:cubicBezTo>
                    <a:pt x="305" y="201"/>
                    <a:pt x="305" y="201"/>
                    <a:pt x="305" y="201"/>
                  </a:cubicBezTo>
                  <a:cubicBezTo>
                    <a:pt x="305" y="145"/>
                    <a:pt x="271" y="115"/>
                    <a:pt x="204" y="115"/>
                  </a:cubicBezTo>
                  <a:cubicBezTo>
                    <a:pt x="153" y="115"/>
                    <a:pt x="117" y="124"/>
                    <a:pt x="74" y="14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92" y="15"/>
                    <a:pt x="143" y="0"/>
                    <a:pt x="223" y="0"/>
                  </a:cubicBezTo>
                  <a:cubicBezTo>
                    <a:pt x="296" y="0"/>
                    <a:pt x="349" y="20"/>
                    <a:pt x="383" y="53"/>
                  </a:cubicBezTo>
                  <a:cubicBezTo>
                    <a:pt x="418" y="88"/>
                    <a:pt x="434" y="140"/>
                    <a:pt x="434" y="204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304" y="477"/>
                    <a:pt x="304" y="477"/>
                    <a:pt x="304" y="477"/>
                  </a:cubicBezTo>
                  <a:cubicBezTo>
                    <a:pt x="304" y="426"/>
                    <a:pt x="304" y="426"/>
                    <a:pt x="304" y="426"/>
                  </a:cubicBezTo>
                  <a:cubicBezTo>
                    <a:pt x="272" y="462"/>
                    <a:pt x="227" y="486"/>
                    <a:pt x="162" y="486"/>
                  </a:cubicBezTo>
                  <a:cubicBezTo>
                    <a:pt x="73" y="486"/>
                    <a:pt x="0" y="435"/>
                    <a:pt x="0" y="342"/>
                  </a:cubicBezTo>
                  <a:close/>
                  <a:moveTo>
                    <a:pt x="307" y="311"/>
                  </a:moveTo>
                  <a:cubicBezTo>
                    <a:pt x="307" y="287"/>
                    <a:pt x="307" y="287"/>
                    <a:pt x="307" y="287"/>
                  </a:cubicBezTo>
                  <a:cubicBezTo>
                    <a:pt x="284" y="277"/>
                    <a:pt x="254" y="270"/>
                    <a:pt x="222" y="270"/>
                  </a:cubicBezTo>
                  <a:cubicBezTo>
                    <a:pt x="164" y="270"/>
                    <a:pt x="129" y="292"/>
                    <a:pt x="129" y="335"/>
                  </a:cubicBezTo>
                  <a:cubicBezTo>
                    <a:pt x="129" y="336"/>
                    <a:pt x="129" y="336"/>
                    <a:pt x="129" y="336"/>
                  </a:cubicBezTo>
                  <a:cubicBezTo>
                    <a:pt x="129" y="372"/>
                    <a:pt x="159" y="394"/>
                    <a:pt x="202" y="394"/>
                  </a:cubicBezTo>
                  <a:cubicBezTo>
                    <a:pt x="265" y="394"/>
                    <a:pt x="307" y="359"/>
                    <a:pt x="307" y="3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DD8A238C-0295-48D1-8872-FE51165DDE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9916" y="3170238"/>
              <a:ext cx="1384300" cy="1543050"/>
            </a:xfrm>
            <a:custGeom>
              <a:avLst/>
              <a:gdLst>
                <a:gd name="T0" fmla="*/ 0 w 432"/>
                <a:gd name="T1" fmla="*/ 9 h 480"/>
                <a:gd name="T2" fmla="*/ 133 w 432"/>
                <a:gd name="T3" fmla="*/ 9 h 480"/>
                <a:gd name="T4" fmla="*/ 133 w 432"/>
                <a:gd name="T5" fmla="*/ 75 h 480"/>
                <a:gd name="T6" fmla="*/ 272 w 432"/>
                <a:gd name="T7" fmla="*/ 0 h 480"/>
                <a:gd name="T8" fmla="*/ 432 w 432"/>
                <a:gd name="T9" fmla="*/ 175 h 480"/>
                <a:gd name="T10" fmla="*/ 432 w 432"/>
                <a:gd name="T11" fmla="*/ 480 h 480"/>
                <a:gd name="T12" fmla="*/ 298 w 432"/>
                <a:gd name="T13" fmla="*/ 480 h 480"/>
                <a:gd name="T14" fmla="*/ 298 w 432"/>
                <a:gd name="T15" fmla="*/ 217 h 480"/>
                <a:gd name="T16" fmla="*/ 217 w 432"/>
                <a:gd name="T17" fmla="*/ 121 h 480"/>
                <a:gd name="T18" fmla="*/ 133 w 432"/>
                <a:gd name="T19" fmla="*/ 217 h 480"/>
                <a:gd name="T20" fmla="*/ 133 w 432"/>
                <a:gd name="T21" fmla="*/ 480 h 480"/>
                <a:gd name="T22" fmla="*/ 0 w 432"/>
                <a:gd name="T23" fmla="*/ 480 h 480"/>
                <a:gd name="T24" fmla="*/ 0 w 432"/>
                <a:gd name="T25" fmla="*/ 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2" h="480">
                  <a:moveTo>
                    <a:pt x="0" y="9"/>
                  </a:moveTo>
                  <a:cubicBezTo>
                    <a:pt x="133" y="9"/>
                    <a:pt x="133" y="9"/>
                    <a:pt x="133" y="9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64" y="36"/>
                    <a:pt x="204" y="0"/>
                    <a:pt x="272" y="0"/>
                  </a:cubicBezTo>
                  <a:cubicBezTo>
                    <a:pt x="373" y="0"/>
                    <a:pt x="432" y="67"/>
                    <a:pt x="432" y="175"/>
                  </a:cubicBezTo>
                  <a:cubicBezTo>
                    <a:pt x="432" y="480"/>
                    <a:pt x="432" y="480"/>
                    <a:pt x="432" y="480"/>
                  </a:cubicBezTo>
                  <a:cubicBezTo>
                    <a:pt x="298" y="480"/>
                    <a:pt x="298" y="480"/>
                    <a:pt x="298" y="480"/>
                  </a:cubicBezTo>
                  <a:cubicBezTo>
                    <a:pt x="298" y="217"/>
                    <a:pt x="298" y="217"/>
                    <a:pt x="298" y="217"/>
                  </a:cubicBezTo>
                  <a:cubicBezTo>
                    <a:pt x="298" y="154"/>
                    <a:pt x="268" y="121"/>
                    <a:pt x="217" y="121"/>
                  </a:cubicBezTo>
                  <a:cubicBezTo>
                    <a:pt x="166" y="121"/>
                    <a:pt x="133" y="154"/>
                    <a:pt x="133" y="217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0" y="480"/>
                    <a:pt x="0" y="480"/>
                    <a:pt x="0" y="480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6849E95A-0C53-4220-85E0-6DFCEA7D1C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6593" y="2649538"/>
              <a:ext cx="1460500" cy="2063750"/>
            </a:xfrm>
            <a:custGeom>
              <a:avLst/>
              <a:gdLst>
                <a:gd name="T0" fmla="*/ 0 w 920"/>
                <a:gd name="T1" fmla="*/ 0 h 1300"/>
                <a:gd name="T2" fmla="*/ 270 w 920"/>
                <a:gd name="T3" fmla="*/ 0 h 1300"/>
                <a:gd name="T4" fmla="*/ 270 w 920"/>
                <a:gd name="T5" fmla="*/ 692 h 1300"/>
                <a:gd name="T6" fmla="*/ 585 w 920"/>
                <a:gd name="T7" fmla="*/ 346 h 1300"/>
                <a:gd name="T8" fmla="*/ 908 w 920"/>
                <a:gd name="T9" fmla="*/ 346 h 1300"/>
                <a:gd name="T10" fmla="*/ 547 w 920"/>
                <a:gd name="T11" fmla="*/ 721 h 1300"/>
                <a:gd name="T12" fmla="*/ 920 w 920"/>
                <a:gd name="T13" fmla="*/ 1300 h 1300"/>
                <a:gd name="T14" fmla="*/ 609 w 920"/>
                <a:gd name="T15" fmla="*/ 1300 h 1300"/>
                <a:gd name="T16" fmla="*/ 365 w 920"/>
                <a:gd name="T17" fmla="*/ 909 h 1300"/>
                <a:gd name="T18" fmla="*/ 270 w 920"/>
                <a:gd name="T19" fmla="*/ 1010 h 1300"/>
                <a:gd name="T20" fmla="*/ 270 w 920"/>
                <a:gd name="T21" fmla="*/ 1300 h 1300"/>
                <a:gd name="T22" fmla="*/ 0 w 920"/>
                <a:gd name="T23" fmla="*/ 1300 h 1300"/>
                <a:gd name="T24" fmla="*/ 0 w 920"/>
                <a:gd name="T25" fmla="*/ 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0" h="1300">
                  <a:moveTo>
                    <a:pt x="0" y="0"/>
                  </a:moveTo>
                  <a:lnTo>
                    <a:pt x="270" y="0"/>
                  </a:lnTo>
                  <a:lnTo>
                    <a:pt x="270" y="692"/>
                  </a:lnTo>
                  <a:lnTo>
                    <a:pt x="585" y="346"/>
                  </a:lnTo>
                  <a:lnTo>
                    <a:pt x="908" y="346"/>
                  </a:lnTo>
                  <a:lnTo>
                    <a:pt x="547" y="721"/>
                  </a:lnTo>
                  <a:lnTo>
                    <a:pt x="920" y="1300"/>
                  </a:lnTo>
                  <a:lnTo>
                    <a:pt x="609" y="1300"/>
                  </a:lnTo>
                  <a:lnTo>
                    <a:pt x="365" y="909"/>
                  </a:lnTo>
                  <a:lnTo>
                    <a:pt x="270" y="1010"/>
                  </a:lnTo>
                  <a:lnTo>
                    <a:pt x="270" y="1300"/>
                  </a:lnTo>
                  <a:lnTo>
                    <a:pt x="0" y="13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056EAF60-5381-416A-895C-D1FAED9FDF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19896" y="3173413"/>
              <a:ext cx="1227138" cy="1568450"/>
            </a:xfrm>
            <a:custGeom>
              <a:avLst/>
              <a:gdLst>
                <a:gd name="T0" fmla="*/ 0 w 383"/>
                <a:gd name="T1" fmla="*/ 417 h 488"/>
                <a:gd name="T2" fmla="*/ 57 w 383"/>
                <a:gd name="T3" fmla="*/ 329 h 488"/>
                <a:gd name="T4" fmla="*/ 206 w 383"/>
                <a:gd name="T5" fmla="*/ 385 h 488"/>
                <a:gd name="T6" fmla="*/ 262 w 383"/>
                <a:gd name="T7" fmla="*/ 350 h 488"/>
                <a:gd name="T8" fmla="*/ 262 w 383"/>
                <a:gd name="T9" fmla="*/ 348 h 488"/>
                <a:gd name="T10" fmla="*/ 165 w 383"/>
                <a:gd name="T11" fmla="*/ 294 h 488"/>
                <a:gd name="T12" fmla="*/ 24 w 383"/>
                <a:gd name="T13" fmla="*/ 152 h 488"/>
                <a:gd name="T14" fmla="*/ 24 w 383"/>
                <a:gd name="T15" fmla="*/ 150 h 488"/>
                <a:gd name="T16" fmla="*/ 196 w 383"/>
                <a:gd name="T17" fmla="*/ 0 h 488"/>
                <a:gd name="T18" fmla="*/ 372 w 383"/>
                <a:gd name="T19" fmla="*/ 55 h 488"/>
                <a:gd name="T20" fmla="*/ 321 w 383"/>
                <a:gd name="T21" fmla="*/ 147 h 488"/>
                <a:gd name="T22" fmla="*/ 194 w 383"/>
                <a:gd name="T23" fmla="*/ 103 h 488"/>
                <a:gd name="T24" fmla="*/ 144 w 383"/>
                <a:gd name="T25" fmla="*/ 136 h 488"/>
                <a:gd name="T26" fmla="*/ 144 w 383"/>
                <a:gd name="T27" fmla="*/ 138 h 488"/>
                <a:gd name="T28" fmla="*/ 240 w 383"/>
                <a:gd name="T29" fmla="*/ 194 h 488"/>
                <a:gd name="T30" fmla="*/ 383 w 383"/>
                <a:gd name="T31" fmla="*/ 334 h 488"/>
                <a:gd name="T32" fmla="*/ 383 w 383"/>
                <a:gd name="T33" fmla="*/ 336 h 488"/>
                <a:gd name="T34" fmla="*/ 203 w 383"/>
                <a:gd name="T35" fmla="*/ 488 h 488"/>
                <a:gd name="T36" fmla="*/ 0 w 383"/>
                <a:gd name="T37" fmla="*/ 417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3" h="488">
                  <a:moveTo>
                    <a:pt x="0" y="417"/>
                  </a:moveTo>
                  <a:cubicBezTo>
                    <a:pt x="57" y="329"/>
                    <a:pt x="57" y="329"/>
                    <a:pt x="57" y="329"/>
                  </a:cubicBezTo>
                  <a:cubicBezTo>
                    <a:pt x="108" y="366"/>
                    <a:pt x="162" y="385"/>
                    <a:pt x="206" y="385"/>
                  </a:cubicBezTo>
                  <a:cubicBezTo>
                    <a:pt x="245" y="385"/>
                    <a:pt x="262" y="371"/>
                    <a:pt x="262" y="350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19"/>
                    <a:pt x="217" y="309"/>
                    <a:pt x="165" y="294"/>
                  </a:cubicBezTo>
                  <a:cubicBezTo>
                    <a:pt x="99" y="274"/>
                    <a:pt x="24" y="243"/>
                    <a:pt x="24" y="152"/>
                  </a:cubicBezTo>
                  <a:cubicBezTo>
                    <a:pt x="24" y="150"/>
                    <a:pt x="24" y="150"/>
                    <a:pt x="24" y="150"/>
                  </a:cubicBezTo>
                  <a:cubicBezTo>
                    <a:pt x="24" y="54"/>
                    <a:pt x="101" y="0"/>
                    <a:pt x="196" y="0"/>
                  </a:cubicBezTo>
                  <a:cubicBezTo>
                    <a:pt x="256" y="0"/>
                    <a:pt x="321" y="21"/>
                    <a:pt x="372" y="55"/>
                  </a:cubicBezTo>
                  <a:cubicBezTo>
                    <a:pt x="321" y="147"/>
                    <a:pt x="321" y="147"/>
                    <a:pt x="321" y="147"/>
                  </a:cubicBezTo>
                  <a:cubicBezTo>
                    <a:pt x="275" y="120"/>
                    <a:pt x="228" y="103"/>
                    <a:pt x="194" y="103"/>
                  </a:cubicBezTo>
                  <a:cubicBezTo>
                    <a:pt x="161" y="103"/>
                    <a:pt x="144" y="118"/>
                    <a:pt x="144" y="136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64"/>
                    <a:pt x="189" y="176"/>
                    <a:pt x="240" y="194"/>
                  </a:cubicBezTo>
                  <a:cubicBezTo>
                    <a:pt x="306" y="216"/>
                    <a:pt x="383" y="248"/>
                    <a:pt x="383" y="33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83" y="440"/>
                    <a:pt x="305" y="488"/>
                    <a:pt x="203" y="488"/>
                  </a:cubicBezTo>
                  <a:cubicBezTo>
                    <a:pt x="137" y="488"/>
                    <a:pt x="63" y="466"/>
                    <a:pt x="0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11">
              <a:extLst>
                <a:ext uri="{FF2B5EF4-FFF2-40B4-BE49-F238E27FC236}">
                  <a16:creationId xmlns:a16="http://schemas.microsoft.com/office/drawing/2014/main" id="{0154DA0C-208D-4580-AFAD-81B221FB1E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82260" y="4167188"/>
              <a:ext cx="544513" cy="546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F1F6355-08A9-4C09-B618-1C445A02E219}"/>
              </a:ext>
            </a:extLst>
          </p:cNvPr>
          <p:cNvGrpSpPr/>
          <p:nvPr userDrawn="1"/>
        </p:nvGrpSpPr>
        <p:grpSpPr>
          <a:xfrm>
            <a:off x="7045325" y="1676401"/>
            <a:ext cx="5145087" cy="3505200"/>
            <a:chOff x="7045325" y="1676401"/>
            <a:chExt cx="5145087" cy="3505200"/>
          </a:xfrm>
        </p:grpSpPr>
        <p:sp>
          <p:nvSpPr>
            <p:cNvPr id="106" name="Freeform 5">
              <a:extLst>
                <a:ext uri="{FF2B5EF4-FFF2-40B4-BE49-F238E27FC236}">
                  <a16:creationId xmlns:a16="http://schemas.microsoft.com/office/drawing/2014/main" id="{B42EB7FA-FF17-4B14-9DA1-B0E656D461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45325" y="1676401"/>
              <a:ext cx="5145087" cy="3505200"/>
            </a:xfrm>
            <a:custGeom>
              <a:avLst/>
              <a:gdLst>
                <a:gd name="T0" fmla="*/ 717 w 2697"/>
                <a:gd name="T1" fmla="*/ 241 h 1832"/>
                <a:gd name="T2" fmla="*/ 698 w 2697"/>
                <a:gd name="T3" fmla="*/ 358 h 1832"/>
                <a:gd name="T4" fmla="*/ 755 w 2697"/>
                <a:gd name="T5" fmla="*/ 353 h 1832"/>
                <a:gd name="T6" fmla="*/ 952 w 2697"/>
                <a:gd name="T7" fmla="*/ 431 h 1832"/>
                <a:gd name="T8" fmla="*/ 1077 w 2697"/>
                <a:gd name="T9" fmla="*/ 299 h 1832"/>
                <a:gd name="T10" fmla="*/ 769 w 2697"/>
                <a:gd name="T11" fmla="*/ 229 h 1832"/>
                <a:gd name="T12" fmla="*/ 1219 w 2697"/>
                <a:gd name="T13" fmla="*/ 431 h 1832"/>
                <a:gd name="T14" fmla="*/ 1120 w 2697"/>
                <a:gd name="T15" fmla="*/ 287 h 1832"/>
                <a:gd name="T16" fmla="*/ 1089 w 2697"/>
                <a:gd name="T17" fmla="*/ 373 h 1832"/>
                <a:gd name="T18" fmla="*/ 1175 w 2697"/>
                <a:gd name="T19" fmla="*/ 395 h 1832"/>
                <a:gd name="T20" fmla="*/ 1412 w 2697"/>
                <a:gd name="T21" fmla="*/ 225 h 1832"/>
                <a:gd name="T22" fmla="*/ 1348 w 2697"/>
                <a:gd name="T23" fmla="*/ 356 h 1832"/>
                <a:gd name="T24" fmla="*/ 1505 w 2697"/>
                <a:gd name="T25" fmla="*/ 364 h 1832"/>
                <a:gd name="T26" fmla="*/ 1448 w 2697"/>
                <a:gd name="T27" fmla="*/ 177 h 1832"/>
                <a:gd name="T28" fmla="*/ 1666 w 2697"/>
                <a:gd name="T29" fmla="*/ 435 h 1832"/>
                <a:gd name="T30" fmla="*/ 1758 w 2697"/>
                <a:gd name="T31" fmla="*/ 335 h 1832"/>
                <a:gd name="T32" fmla="*/ 1703 w 2697"/>
                <a:gd name="T33" fmla="*/ 314 h 1832"/>
                <a:gd name="T34" fmla="*/ 1892 w 2697"/>
                <a:gd name="T35" fmla="*/ 225 h 1832"/>
                <a:gd name="T36" fmla="*/ 1828 w 2697"/>
                <a:gd name="T37" fmla="*/ 356 h 1832"/>
                <a:gd name="T38" fmla="*/ 24 w 2697"/>
                <a:gd name="T39" fmla="*/ 634 h 1832"/>
                <a:gd name="T40" fmla="*/ 81 w 2697"/>
                <a:gd name="T41" fmla="*/ 720 h 1832"/>
                <a:gd name="T42" fmla="*/ 237 w 2697"/>
                <a:gd name="T43" fmla="*/ 581 h 1832"/>
                <a:gd name="T44" fmla="*/ 243 w 2697"/>
                <a:gd name="T45" fmla="*/ 745 h 1832"/>
                <a:gd name="T46" fmla="*/ 237 w 2697"/>
                <a:gd name="T47" fmla="*/ 627 h 1832"/>
                <a:gd name="T48" fmla="*/ 450 w 2697"/>
                <a:gd name="T49" fmla="*/ 631 h 1832"/>
                <a:gd name="T50" fmla="*/ 449 w 2697"/>
                <a:gd name="T51" fmla="*/ 791 h 1832"/>
                <a:gd name="T52" fmla="*/ 598 w 2697"/>
                <a:gd name="T53" fmla="*/ 512 h 1832"/>
                <a:gd name="T54" fmla="*/ 669 w 2697"/>
                <a:gd name="T55" fmla="*/ 674 h 1832"/>
                <a:gd name="T56" fmla="*/ 798 w 2697"/>
                <a:gd name="T57" fmla="*/ 614 h 1832"/>
                <a:gd name="T58" fmla="*/ 833 w 2697"/>
                <a:gd name="T59" fmla="*/ 633 h 1832"/>
                <a:gd name="T60" fmla="*/ 1155 w 2697"/>
                <a:gd name="T61" fmla="*/ 686 h 1832"/>
                <a:gd name="T62" fmla="*/ 1155 w 2697"/>
                <a:gd name="T63" fmla="*/ 686 h 1832"/>
                <a:gd name="T64" fmla="*/ 1047 w 2697"/>
                <a:gd name="T65" fmla="*/ 742 h 1832"/>
                <a:gd name="T66" fmla="*/ 1167 w 2697"/>
                <a:gd name="T67" fmla="*/ 787 h 1832"/>
                <a:gd name="T68" fmla="*/ 1453 w 2697"/>
                <a:gd name="T69" fmla="*/ 686 h 1832"/>
                <a:gd name="T70" fmla="*/ 1344 w 2697"/>
                <a:gd name="T71" fmla="*/ 631 h 1832"/>
                <a:gd name="T72" fmla="*/ 1562 w 2697"/>
                <a:gd name="T73" fmla="*/ 848 h 1832"/>
                <a:gd name="T74" fmla="*/ 1552 w 2697"/>
                <a:gd name="T75" fmla="*/ 581 h 1832"/>
                <a:gd name="T76" fmla="*/ 1560 w 2697"/>
                <a:gd name="T77" fmla="*/ 802 h 1832"/>
                <a:gd name="T78" fmla="*/ 1618 w 2697"/>
                <a:gd name="T79" fmla="*/ 676 h 1832"/>
                <a:gd name="T80" fmla="*/ 1743 w 2697"/>
                <a:gd name="T81" fmla="*/ 801 h 1832"/>
                <a:gd name="T82" fmla="*/ 1834 w 2697"/>
                <a:gd name="T83" fmla="*/ 585 h 1832"/>
                <a:gd name="T84" fmla="*/ 1101 w 2697"/>
                <a:gd name="T85" fmla="*/ 940 h 1832"/>
                <a:gd name="T86" fmla="*/ 974 w 2697"/>
                <a:gd name="T87" fmla="*/ 965 h 1832"/>
                <a:gd name="T88" fmla="*/ 1101 w 2697"/>
                <a:gd name="T89" fmla="*/ 1012 h 1832"/>
                <a:gd name="T90" fmla="*/ 1318 w 2697"/>
                <a:gd name="T91" fmla="*/ 1064 h 1832"/>
                <a:gd name="T92" fmla="*/ 1156 w 2697"/>
                <a:gd name="T93" fmla="*/ 1063 h 1832"/>
                <a:gd name="T94" fmla="*/ 1332 w 2697"/>
                <a:gd name="T95" fmla="*/ 963 h 1832"/>
                <a:gd name="T96" fmla="*/ 1453 w 2697"/>
                <a:gd name="T97" fmla="*/ 959 h 1832"/>
                <a:gd name="T98" fmla="*/ 1657 w 2697"/>
                <a:gd name="T99" fmla="*/ 1046 h 1832"/>
                <a:gd name="T100" fmla="*/ 1657 w 2697"/>
                <a:gd name="T101" fmla="*/ 1143 h 1832"/>
                <a:gd name="T102" fmla="*/ 1658 w 2697"/>
                <a:gd name="T103" fmla="*/ 1094 h 1832"/>
                <a:gd name="T104" fmla="*/ 1658 w 2697"/>
                <a:gd name="T105" fmla="*/ 1094 h 1832"/>
                <a:gd name="T106" fmla="*/ 1817 w 2697"/>
                <a:gd name="T107" fmla="*/ 1165 h 1832"/>
                <a:gd name="T108" fmla="*/ 2086 w 2697"/>
                <a:gd name="T109" fmla="*/ 1832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97" h="1832">
                  <a:moveTo>
                    <a:pt x="755" y="352"/>
                  </a:moveTo>
                  <a:cubicBezTo>
                    <a:pt x="755" y="306"/>
                    <a:pt x="725" y="287"/>
                    <a:pt x="672" y="273"/>
                  </a:cubicBezTo>
                  <a:cubicBezTo>
                    <a:pt x="626" y="261"/>
                    <a:pt x="615" y="256"/>
                    <a:pt x="615" y="238"/>
                  </a:cubicBezTo>
                  <a:cubicBezTo>
                    <a:pt x="615" y="238"/>
                    <a:pt x="615" y="238"/>
                    <a:pt x="615" y="238"/>
                  </a:cubicBezTo>
                  <a:cubicBezTo>
                    <a:pt x="615" y="225"/>
                    <a:pt x="626" y="215"/>
                    <a:pt x="649" y="215"/>
                  </a:cubicBezTo>
                  <a:cubicBezTo>
                    <a:pt x="671" y="215"/>
                    <a:pt x="694" y="224"/>
                    <a:pt x="717" y="241"/>
                  </a:cubicBezTo>
                  <a:cubicBezTo>
                    <a:pt x="747" y="197"/>
                    <a:pt x="747" y="197"/>
                    <a:pt x="747" y="197"/>
                  </a:cubicBezTo>
                  <a:cubicBezTo>
                    <a:pt x="720" y="175"/>
                    <a:pt x="688" y="163"/>
                    <a:pt x="649" y="163"/>
                  </a:cubicBezTo>
                  <a:cubicBezTo>
                    <a:pt x="595" y="163"/>
                    <a:pt x="557" y="195"/>
                    <a:pt x="557" y="243"/>
                  </a:cubicBezTo>
                  <a:cubicBezTo>
                    <a:pt x="557" y="244"/>
                    <a:pt x="557" y="244"/>
                    <a:pt x="557" y="244"/>
                  </a:cubicBezTo>
                  <a:cubicBezTo>
                    <a:pt x="557" y="296"/>
                    <a:pt x="591" y="311"/>
                    <a:pt x="644" y="324"/>
                  </a:cubicBezTo>
                  <a:cubicBezTo>
                    <a:pt x="688" y="335"/>
                    <a:pt x="698" y="343"/>
                    <a:pt x="698" y="358"/>
                  </a:cubicBezTo>
                  <a:cubicBezTo>
                    <a:pt x="698" y="358"/>
                    <a:pt x="698" y="358"/>
                    <a:pt x="698" y="358"/>
                  </a:cubicBezTo>
                  <a:cubicBezTo>
                    <a:pt x="698" y="374"/>
                    <a:pt x="683" y="383"/>
                    <a:pt x="659" y="383"/>
                  </a:cubicBezTo>
                  <a:cubicBezTo>
                    <a:pt x="629" y="383"/>
                    <a:pt x="605" y="371"/>
                    <a:pt x="581" y="351"/>
                  </a:cubicBezTo>
                  <a:cubicBezTo>
                    <a:pt x="547" y="392"/>
                    <a:pt x="547" y="392"/>
                    <a:pt x="547" y="392"/>
                  </a:cubicBezTo>
                  <a:cubicBezTo>
                    <a:pt x="578" y="421"/>
                    <a:pt x="618" y="435"/>
                    <a:pt x="658" y="435"/>
                  </a:cubicBezTo>
                  <a:cubicBezTo>
                    <a:pt x="715" y="435"/>
                    <a:pt x="755" y="405"/>
                    <a:pt x="755" y="353"/>
                  </a:cubicBezTo>
                  <a:lnTo>
                    <a:pt x="755" y="352"/>
                  </a:lnTo>
                  <a:close/>
                  <a:moveTo>
                    <a:pt x="826" y="318"/>
                  </a:moveTo>
                  <a:cubicBezTo>
                    <a:pt x="826" y="291"/>
                    <a:pt x="839" y="277"/>
                    <a:pt x="861" y="277"/>
                  </a:cubicBezTo>
                  <a:cubicBezTo>
                    <a:pt x="882" y="277"/>
                    <a:pt x="894" y="291"/>
                    <a:pt x="894" y="318"/>
                  </a:cubicBezTo>
                  <a:cubicBezTo>
                    <a:pt x="894" y="431"/>
                    <a:pt x="894" y="431"/>
                    <a:pt x="894" y="431"/>
                  </a:cubicBezTo>
                  <a:cubicBezTo>
                    <a:pt x="952" y="431"/>
                    <a:pt x="952" y="431"/>
                    <a:pt x="952" y="431"/>
                  </a:cubicBezTo>
                  <a:cubicBezTo>
                    <a:pt x="952" y="318"/>
                    <a:pt x="952" y="318"/>
                    <a:pt x="952" y="318"/>
                  </a:cubicBezTo>
                  <a:cubicBezTo>
                    <a:pt x="952" y="291"/>
                    <a:pt x="965" y="277"/>
                    <a:pt x="986" y="277"/>
                  </a:cubicBezTo>
                  <a:cubicBezTo>
                    <a:pt x="1008" y="277"/>
                    <a:pt x="1020" y="291"/>
                    <a:pt x="1020" y="318"/>
                  </a:cubicBezTo>
                  <a:cubicBezTo>
                    <a:pt x="1020" y="431"/>
                    <a:pt x="1020" y="431"/>
                    <a:pt x="1020" y="431"/>
                  </a:cubicBezTo>
                  <a:cubicBezTo>
                    <a:pt x="1077" y="431"/>
                    <a:pt x="1077" y="431"/>
                    <a:pt x="1077" y="431"/>
                  </a:cubicBezTo>
                  <a:cubicBezTo>
                    <a:pt x="1077" y="299"/>
                    <a:pt x="1077" y="299"/>
                    <a:pt x="1077" y="299"/>
                  </a:cubicBezTo>
                  <a:cubicBezTo>
                    <a:pt x="1077" y="251"/>
                    <a:pt x="1051" y="225"/>
                    <a:pt x="1009" y="225"/>
                  </a:cubicBezTo>
                  <a:cubicBezTo>
                    <a:pt x="981" y="225"/>
                    <a:pt x="960" y="236"/>
                    <a:pt x="943" y="257"/>
                  </a:cubicBezTo>
                  <a:cubicBezTo>
                    <a:pt x="932" y="237"/>
                    <a:pt x="912" y="225"/>
                    <a:pt x="886" y="225"/>
                  </a:cubicBezTo>
                  <a:cubicBezTo>
                    <a:pt x="857" y="225"/>
                    <a:pt x="839" y="241"/>
                    <a:pt x="826" y="258"/>
                  </a:cubicBezTo>
                  <a:cubicBezTo>
                    <a:pt x="826" y="229"/>
                    <a:pt x="826" y="229"/>
                    <a:pt x="826" y="229"/>
                  </a:cubicBezTo>
                  <a:cubicBezTo>
                    <a:pt x="769" y="229"/>
                    <a:pt x="769" y="229"/>
                    <a:pt x="769" y="229"/>
                  </a:cubicBezTo>
                  <a:cubicBezTo>
                    <a:pt x="769" y="431"/>
                    <a:pt x="769" y="431"/>
                    <a:pt x="769" y="431"/>
                  </a:cubicBezTo>
                  <a:cubicBezTo>
                    <a:pt x="826" y="431"/>
                    <a:pt x="826" y="431"/>
                    <a:pt x="826" y="431"/>
                  </a:cubicBezTo>
                  <a:lnTo>
                    <a:pt x="826" y="318"/>
                  </a:lnTo>
                  <a:close/>
                  <a:moveTo>
                    <a:pt x="1158" y="435"/>
                  </a:moveTo>
                  <a:cubicBezTo>
                    <a:pt x="1186" y="435"/>
                    <a:pt x="1205" y="424"/>
                    <a:pt x="1219" y="409"/>
                  </a:cubicBezTo>
                  <a:cubicBezTo>
                    <a:pt x="1219" y="431"/>
                    <a:pt x="1219" y="431"/>
                    <a:pt x="1219" y="431"/>
                  </a:cubicBezTo>
                  <a:cubicBezTo>
                    <a:pt x="1274" y="431"/>
                    <a:pt x="1274" y="431"/>
                    <a:pt x="1274" y="431"/>
                  </a:cubicBezTo>
                  <a:cubicBezTo>
                    <a:pt x="1274" y="314"/>
                    <a:pt x="1274" y="314"/>
                    <a:pt x="1274" y="314"/>
                  </a:cubicBezTo>
                  <a:cubicBezTo>
                    <a:pt x="1274" y="287"/>
                    <a:pt x="1268" y="264"/>
                    <a:pt x="1253" y="249"/>
                  </a:cubicBezTo>
                  <a:cubicBezTo>
                    <a:pt x="1238" y="235"/>
                    <a:pt x="1216" y="227"/>
                    <a:pt x="1184" y="227"/>
                  </a:cubicBezTo>
                  <a:cubicBezTo>
                    <a:pt x="1150" y="227"/>
                    <a:pt x="1128" y="233"/>
                    <a:pt x="1106" y="243"/>
                  </a:cubicBezTo>
                  <a:cubicBezTo>
                    <a:pt x="1120" y="287"/>
                    <a:pt x="1120" y="287"/>
                    <a:pt x="1120" y="287"/>
                  </a:cubicBezTo>
                  <a:cubicBezTo>
                    <a:pt x="1139" y="280"/>
                    <a:pt x="1154" y="276"/>
                    <a:pt x="1176" y="276"/>
                  </a:cubicBezTo>
                  <a:cubicBezTo>
                    <a:pt x="1205" y="276"/>
                    <a:pt x="1219" y="289"/>
                    <a:pt x="1219" y="313"/>
                  </a:cubicBezTo>
                  <a:cubicBezTo>
                    <a:pt x="1219" y="316"/>
                    <a:pt x="1219" y="316"/>
                    <a:pt x="1219" y="316"/>
                  </a:cubicBezTo>
                  <a:cubicBezTo>
                    <a:pt x="1205" y="311"/>
                    <a:pt x="1190" y="308"/>
                    <a:pt x="1170" y="308"/>
                  </a:cubicBezTo>
                  <a:cubicBezTo>
                    <a:pt x="1122" y="308"/>
                    <a:pt x="1089" y="328"/>
                    <a:pt x="1089" y="372"/>
                  </a:cubicBezTo>
                  <a:cubicBezTo>
                    <a:pt x="1089" y="373"/>
                    <a:pt x="1089" y="373"/>
                    <a:pt x="1089" y="373"/>
                  </a:cubicBezTo>
                  <a:cubicBezTo>
                    <a:pt x="1089" y="413"/>
                    <a:pt x="1120" y="435"/>
                    <a:pt x="1158" y="435"/>
                  </a:cubicBezTo>
                  <a:close/>
                  <a:moveTo>
                    <a:pt x="1144" y="370"/>
                  </a:moveTo>
                  <a:cubicBezTo>
                    <a:pt x="1144" y="352"/>
                    <a:pt x="1159" y="342"/>
                    <a:pt x="1184" y="342"/>
                  </a:cubicBezTo>
                  <a:cubicBezTo>
                    <a:pt x="1198" y="342"/>
                    <a:pt x="1210" y="345"/>
                    <a:pt x="1220" y="349"/>
                  </a:cubicBezTo>
                  <a:cubicBezTo>
                    <a:pt x="1220" y="360"/>
                    <a:pt x="1220" y="360"/>
                    <a:pt x="1220" y="360"/>
                  </a:cubicBezTo>
                  <a:cubicBezTo>
                    <a:pt x="1220" y="380"/>
                    <a:pt x="1202" y="395"/>
                    <a:pt x="1175" y="395"/>
                  </a:cubicBezTo>
                  <a:cubicBezTo>
                    <a:pt x="1157" y="395"/>
                    <a:pt x="1144" y="386"/>
                    <a:pt x="1144" y="371"/>
                  </a:cubicBezTo>
                  <a:lnTo>
                    <a:pt x="1144" y="370"/>
                  </a:lnTo>
                  <a:close/>
                  <a:moveTo>
                    <a:pt x="1348" y="356"/>
                  </a:moveTo>
                  <a:cubicBezTo>
                    <a:pt x="1348" y="308"/>
                    <a:pt x="1371" y="285"/>
                    <a:pt x="1409" y="285"/>
                  </a:cubicBezTo>
                  <a:cubicBezTo>
                    <a:pt x="1412" y="285"/>
                    <a:pt x="1412" y="285"/>
                    <a:pt x="1412" y="285"/>
                  </a:cubicBezTo>
                  <a:cubicBezTo>
                    <a:pt x="1412" y="225"/>
                    <a:pt x="1412" y="225"/>
                    <a:pt x="1412" y="225"/>
                  </a:cubicBezTo>
                  <a:cubicBezTo>
                    <a:pt x="1378" y="224"/>
                    <a:pt x="1360" y="242"/>
                    <a:pt x="1348" y="270"/>
                  </a:cubicBezTo>
                  <a:cubicBezTo>
                    <a:pt x="1348" y="229"/>
                    <a:pt x="1348" y="229"/>
                    <a:pt x="1348" y="229"/>
                  </a:cubicBezTo>
                  <a:cubicBezTo>
                    <a:pt x="1291" y="229"/>
                    <a:pt x="1291" y="229"/>
                    <a:pt x="1291" y="229"/>
                  </a:cubicBezTo>
                  <a:cubicBezTo>
                    <a:pt x="1291" y="431"/>
                    <a:pt x="1291" y="431"/>
                    <a:pt x="1291" y="431"/>
                  </a:cubicBezTo>
                  <a:cubicBezTo>
                    <a:pt x="1348" y="431"/>
                    <a:pt x="1348" y="431"/>
                    <a:pt x="1348" y="431"/>
                  </a:cubicBezTo>
                  <a:lnTo>
                    <a:pt x="1348" y="356"/>
                  </a:lnTo>
                  <a:close/>
                  <a:moveTo>
                    <a:pt x="1448" y="374"/>
                  </a:moveTo>
                  <a:cubicBezTo>
                    <a:pt x="1448" y="420"/>
                    <a:pt x="1472" y="434"/>
                    <a:pt x="1507" y="434"/>
                  </a:cubicBezTo>
                  <a:cubicBezTo>
                    <a:pt x="1526" y="434"/>
                    <a:pt x="1540" y="430"/>
                    <a:pt x="1552" y="422"/>
                  </a:cubicBezTo>
                  <a:cubicBezTo>
                    <a:pt x="1552" y="377"/>
                    <a:pt x="1552" y="377"/>
                    <a:pt x="1552" y="377"/>
                  </a:cubicBezTo>
                  <a:cubicBezTo>
                    <a:pt x="1543" y="381"/>
                    <a:pt x="1534" y="384"/>
                    <a:pt x="1524" y="384"/>
                  </a:cubicBezTo>
                  <a:cubicBezTo>
                    <a:pt x="1511" y="384"/>
                    <a:pt x="1505" y="377"/>
                    <a:pt x="1505" y="364"/>
                  </a:cubicBezTo>
                  <a:cubicBezTo>
                    <a:pt x="1505" y="278"/>
                    <a:pt x="1505" y="278"/>
                    <a:pt x="1505" y="278"/>
                  </a:cubicBezTo>
                  <a:cubicBezTo>
                    <a:pt x="1553" y="278"/>
                    <a:pt x="1553" y="278"/>
                    <a:pt x="1553" y="278"/>
                  </a:cubicBezTo>
                  <a:cubicBezTo>
                    <a:pt x="1553" y="229"/>
                    <a:pt x="1553" y="229"/>
                    <a:pt x="1553" y="229"/>
                  </a:cubicBezTo>
                  <a:cubicBezTo>
                    <a:pt x="1505" y="229"/>
                    <a:pt x="1505" y="229"/>
                    <a:pt x="1505" y="229"/>
                  </a:cubicBezTo>
                  <a:cubicBezTo>
                    <a:pt x="1505" y="177"/>
                    <a:pt x="1505" y="177"/>
                    <a:pt x="1505" y="177"/>
                  </a:cubicBezTo>
                  <a:cubicBezTo>
                    <a:pt x="1448" y="177"/>
                    <a:pt x="1448" y="177"/>
                    <a:pt x="1448" y="177"/>
                  </a:cubicBezTo>
                  <a:cubicBezTo>
                    <a:pt x="1448" y="229"/>
                    <a:pt x="1448" y="229"/>
                    <a:pt x="1448" y="229"/>
                  </a:cubicBezTo>
                  <a:cubicBezTo>
                    <a:pt x="1424" y="229"/>
                    <a:pt x="1424" y="229"/>
                    <a:pt x="1424" y="229"/>
                  </a:cubicBezTo>
                  <a:cubicBezTo>
                    <a:pt x="1424" y="278"/>
                    <a:pt x="1424" y="278"/>
                    <a:pt x="1424" y="278"/>
                  </a:cubicBezTo>
                  <a:cubicBezTo>
                    <a:pt x="1448" y="278"/>
                    <a:pt x="1448" y="278"/>
                    <a:pt x="1448" y="278"/>
                  </a:cubicBezTo>
                  <a:lnTo>
                    <a:pt x="1448" y="374"/>
                  </a:lnTo>
                  <a:close/>
                  <a:moveTo>
                    <a:pt x="1666" y="435"/>
                  </a:moveTo>
                  <a:cubicBezTo>
                    <a:pt x="1702" y="435"/>
                    <a:pt x="1729" y="421"/>
                    <a:pt x="1748" y="398"/>
                  </a:cubicBezTo>
                  <a:cubicBezTo>
                    <a:pt x="1715" y="369"/>
                    <a:pt x="1715" y="369"/>
                    <a:pt x="1715" y="369"/>
                  </a:cubicBezTo>
                  <a:cubicBezTo>
                    <a:pt x="1700" y="383"/>
                    <a:pt x="1686" y="389"/>
                    <a:pt x="1666" y="389"/>
                  </a:cubicBezTo>
                  <a:cubicBezTo>
                    <a:pt x="1641" y="389"/>
                    <a:pt x="1623" y="376"/>
                    <a:pt x="1617" y="350"/>
                  </a:cubicBezTo>
                  <a:cubicBezTo>
                    <a:pt x="1758" y="350"/>
                    <a:pt x="1758" y="350"/>
                    <a:pt x="1758" y="350"/>
                  </a:cubicBezTo>
                  <a:cubicBezTo>
                    <a:pt x="1758" y="345"/>
                    <a:pt x="1758" y="339"/>
                    <a:pt x="1758" y="335"/>
                  </a:cubicBezTo>
                  <a:cubicBezTo>
                    <a:pt x="1758" y="277"/>
                    <a:pt x="1727" y="225"/>
                    <a:pt x="1660" y="225"/>
                  </a:cubicBezTo>
                  <a:cubicBezTo>
                    <a:pt x="1601" y="225"/>
                    <a:pt x="1560" y="273"/>
                    <a:pt x="1560" y="330"/>
                  </a:cubicBezTo>
                  <a:cubicBezTo>
                    <a:pt x="1560" y="331"/>
                    <a:pt x="1560" y="331"/>
                    <a:pt x="1560" y="331"/>
                  </a:cubicBezTo>
                  <a:cubicBezTo>
                    <a:pt x="1560" y="393"/>
                    <a:pt x="1605" y="435"/>
                    <a:pt x="1666" y="435"/>
                  </a:cubicBezTo>
                  <a:close/>
                  <a:moveTo>
                    <a:pt x="1660" y="271"/>
                  </a:moveTo>
                  <a:cubicBezTo>
                    <a:pt x="1684" y="271"/>
                    <a:pt x="1699" y="288"/>
                    <a:pt x="1703" y="314"/>
                  </a:cubicBezTo>
                  <a:cubicBezTo>
                    <a:pt x="1616" y="314"/>
                    <a:pt x="1616" y="314"/>
                    <a:pt x="1616" y="314"/>
                  </a:cubicBezTo>
                  <a:cubicBezTo>
                    <a:pt x="1621" y="288"/>
                    <a:pt x="1636" y="271"/>
                    <a:pt x="1660" y="271"/>
                  </a:cubicBezTo>
                  <a:close/>
                  <a:moveTo>
                    <a:pt x="1828" y="356"/>
                  </a:moveTo>
                  <a:cubicBezTo>
                    <a:pt x="1828" y="308"/>
                    <a:pt x="1851" y="285"/>
                    <a:pt x="1889" y="285"/>
                  </a:cubicBezTo>
                  <a:cubicBezTo>
                    <a:pt x="1892" y="285"/>
                    <a:pt x="1892" y="285"/>
                    <a:pt x="1892" y="285"/>
                  </a:cubicBezTo>
                  <a:cubicBezTo>
                    <a:pt x="1892" y="225"/>
                    <a:pt x="1892" y="225"/>
                    <a:pt x="1892" y="225"/>
                  </a:cubicBezTo>
                  <a:cubicBezTo>
                    <a:pt x="1858" y="224"/>
                    <a:pt x="1839" y="242"/>
                    <a:pt x="1828" y="270"/>
                  </a:cubicBezTo>
                  <a:cubicBezTo>
                    <a:pt x="1828" y="229"/>
                    <a:pt x="1828" y="229"/>
                    <a:pt x="1828" y="229"/>
                  </a:cubicBezTo>
                  <a:cubicBezTo>
                    <a:pt x="1770" y="229"/>
                    <a:pt x="1770" y="229"/>
                    <a:pt x="1770" y="229"/>
                  </a:cubicBezTo>
                  <a:cubicBezTo>
                    <a:pt x="1770" y="431"/>
                    <a:pt x="1770" y="431"/>
                    <a:pt x="1770" y="431"/>
                  </a:cubicBezTo>
                  <a:cubicBezTo>
                    <a:pt x="1828" y="431"/>
                    <a:pt x="1828" y="431"/>
                    <a:pt x="1828" y="431"/>
                  </a:cubicBezTo>
                  <a:lnTo>
                    <a:pt x="1828" y="356"/>
                  </a:lnTo>
                  <a:close/>
                  <a:moveTo>
                    <a:pt x="81" y="533"/>
                  </a:moveTo>
                  <a:cubicBezTo>
                    <a:pt x="24" y="533"/>
                    <a:pt x="24" y="533"/>
                    <a:pt x="24" y="533"/>
                  </a:cubicBezTo>
                  <a:cubicBezTo>
                    <a:pt x="24" y="585"/>
                    <a:pt x="24" y="585"/>
                    <a:pt x="24" y="585"/>
                  </a:cubicBezTo>
                  <a:cubicBezTo>
                    <a:pt x="0" y="585"/>
                    <a:pt x="0" y="585"/>
                    <a:pt x="0" y="585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24" y="634"/>
                    <a:pt x="24" y="634"/>
                    <a:pt x="24" y="634"/>
                  </a:cubicBezTo>
                  <a:cubicBezTo>
                    <a:pt x="24" y="730"/>
                    <a:pt x="24" y="730"/>
                    <a:pt x="24" y="730"/>
                  </a:cubicBezTo>
                  <a:cubicBezTo>
                    <a:pt x="24" y="776"/>
                    <a:pt x="48" y="790"/>
                    <a:pt x="83" y="790"/>
                  </a:cubicBezTo>
                  <a:cubicBezTo>
                    <a:pt x="102" y="790"/>
                    <a:pt x="116" y="786"/>
                    <a:pt x="128" y="779"/>
                  </a:cubicBezTo>
                  <a:cubicBezTo>
                    <a:pt x="128" y="733"/>
                    <a:pt x="128" y="733"/>
                    <a:pt x="128" y="733"/>
                  </a:cubicBezTo>
                  <a:cubicBezTo>
                    <a:pt x="120" y="737"/>
                    <a:pt x="110" y="740"/>
                    <a:pt x="100" y="740"/>
                  </a:cubicBezTo>
                  <a:cubicBezTo>
                    <a:pt x="87" y="740"/>
                    <a:pt x="81" y="733"/>
                    <a:pt x="81" y="720"/>
                  </a:cubicBezTo>
                  <a:cubicBezTo>
                    <a:pt x="81" y="634"/>
                    <a:pt x="81" y="634"/>
                    <a:pt x="81" y="634"/>
                  </a:cubicBezTo>
                  <a:cubicBezTo>
                    <a:pt x="129" y="634"/>
                    <a:pt x="129" y="634"/>
                    <a:pt x="129" y="634"/>
                  </a:cubicBezTo>
                  <a:cubicBezTo>
                    <a:pt x="129" y="585"/>
                    <a:pt x="129" y="585"/>
                    <a:pt x="129" y="585"/>
                  </a:cubicBezTo>
                  <a:cubicBezTo>
                    <a:pt x="81" y="585"/>
                    <a:pt x="81" y="585"/>
                    <a:pt x="81" y="585"/>
                  </a:cubicBezTo>
                  <a:lnTo>
                    <a:pt x="81" y="533"/>
                  </a:lnTo>
                  <a:close/>
                  <a:moveTo>
                    <a:pt x="237" y="581"/>
                  </a:moveTo>
                  <a:cubicBezTo>
                    <a:pt x="178" y="581"/>
                    <a:pt x="137" y="629"/>
                    <a:pt x="137" y="686"/>
                  </a:cubicBezTo>
                  <a:cubicBezTo>
                    <a:pt x="137" y="687"/>
                    <a:pt x="137" y="687"/>
                    <a:pt x="137" y="687"/>
                  </a:cubicBezTo>
                  <a:cubicBezTo>
                    <a:pt x="137" y="749"/>
                    <a:pt x="182" y="791"/>
                    <a:pt x="243" y="791"/>
                  </a:cubicBezTo>
                  <a:cubicBezTo>
                    <a:pt x="279" y="791"/>
                    <a:pt x="306" y="777"/>
                    <a:pt x="325" y="754"/>
                  </a:cubicBezTo>
                  <a:cubicBezTo>
                    <a:pt x="292" y="725"/>
                    <a:pt x="292" y="725"/>
                    <a:pt x="292" y="725"/>
                  </a:cubicBezTo>
                  <a:cubicBezTo>
                    <a:pt x="277" y="739"/>
                    <a:pt x="263" y="745"/>
                    <a:pt x="243" y="745"/>
                  </a:cubicBezTo>
                  <a:cubicBezTo>
                    <a:pt x="218" y="745"/>
                    <a:pt x="200" y="732"/>
                    <a:pt x="194" y="706"/>
                  </a:cubicBezTo>
                  <a:cubicBezTo>
                    <a:pt x="335" y="706"/>
                    <a:pt x="335" y="706"/>
                    <a:pt x="335" y="706"/>
                  </a:cubicBezTo>
                  <a:cubicBezTo>
                    <a:pt x="335" y="701"/>
                    <a:pt x="335" y="695"/>
                    <a:pt x="335" y="691"/>
                  </a:cubicBezTo>
                  <a:cubicBezTo>
                    <a:pt x="335" y="634"/>
                    <a:pt x="304" y="581"/>
                    <a:pt x="237" y="581"/>
                  </a:cubicBezTo>
                  <a:close/>
                  <a:moveTo>
                    <a:pt x="193" y="670"/>
                  </a:moveTo>
                  <a:cubicBezTo>
                    <a:pt x="198" y="644"/>
                    <a:pt x="213" y="627"/>
                    <a:pt x="237" y="627"/>
                  </a:cubicBezTo>
                  <a:cubicBezTo>
                    <a:pt x="261" y="627"/>
                    <a:pt x="276" y="644"/>
                    <a:pt x="280" y="670"/>
                  </a:cubicBezTo>
                  <a:lnTo>
                    <a:pt x="193" y="670"/>
                  </a:lnTo>
                  <a:close/>
                  <a:moveTo>
                    <a:pt x="452" y="742"/>
                  </a:moveTo>
                  <a:cubicBezTo>
                    <a:pt x="421" y="742"/>
                    <a:pt x="401" y="717"/>
                    <a:pt x="401" y="686"/>
                  </a:cubicBezTo>
                  <a:cubicBezTo>
                    <a:pt x="401" y="686"/>
                    <a:pt x="401" y="686"/>
                    <a:pt x="401" y="686"/>
                  </a:cubicBezTo>
                  <a:cubicBezTo>
                    <a:pt x="401" y="656"/>
                    <a:pt x="421" y="631"/>
                    <a:pt x="450" y="631"/>
                  </a:cubicBezTo>
                  <a:cubicBezTo>
                    <a:pt x="470" y="631"/>
                    <a:pt x="483" y="639"/>
                    <a:pt x="496" y="653"/>
                  </a:cubicBezTo>
                  <a:cubicBezTo>
                    <a:pt x="531" y="615"/>
                    <a:pt x="531" y="615"/>
                    <a:pt x="531" y="615"/>
                  </a:cubicBezTo>
                  <a:cubicBezTo>
                    <a:pt x="512" y="594"/>
                    <a:pt x="488" y="581"/>
                    <a:pt x="450" y="581"/>
                  </a:cubicBezTo>
                  <a:cubicBezTo>
                    <a:pt x="388" y="581"/>
                    <a:pt x="344" y="629"/>
                    <a:pt x="344" y="686"/>
                  </a:cubicBezTo>
                  <a:cubicBezTo>
                    <a:pt x="344" y="687"/>
                    <a:pt x="344" y="687"/>
                    <a:pt x="344" y="687"/>
                  </a:cubicBezTo>
                  <a:cubicBezTo>
                    <a:pt x="344" y="745"/>
                    <a:pt x="389" y="791"/>
                    <a:pt x="449" y="791"/>
                  </a:cubicBezTo>
                  <a:cubicBezTo>
                    <a:pt x="490" y="791"/>
                    <a:pt x="512" y="776"/>
                    <a:pt x="532" y="754"/>
                  </a:cubicBezTo>
                  <a:cubicBezTo>
                    <a:pt x="498" y="721"/>
                    <a:pt x="498" y="721"/>
                    <a:pt x="498" y="721"/>
                  </a:cubicBezTo>
                  <a:cubicBezTo>
                    <a:pt x="485" y="734"/>
                    <a:pt x="471" y="742"/>
                    <a:pt x="452" y="742"/>
                  </a:cubicBezTo>
                  <a:close/>
                  <a:moveTo>
                    <a:pt x="657" y="581"/>
                  </a:moveTo>
                  <a:cubicBezTo>
                    <a:pt x="628" y="581"/>
                    <a:pt x="611" y="597"/>
                    <a:pt x="598" y="614"/>
                  </a:cubicBezTo>
                  <a:cubicBezTo>
                    <a:pt x="598" y="512"/>
                    <a:pt x="598" y="512"/>
                    <a:pt x="598" y="512"/>
                  </a:cubicBezTo>
                  <a:cubicBezTo>
                    <a:pt x="541" y="512"/>
                    <a:pt x="541" y="512"/>
                    <a:pt x="541" y="512"/>
                  </a:cubicBezTo>
                  <a:cubicBezTo>
                    <a:pt x="541" y="787"/>
                    <a:pt x="541" y="787"/>
                    <a:pt x="541" y="787"/>
                  </a:cubicBezTo>
                  <a:cubicBezTo>
                    <a:pt x="598" y="787"/>
                    <a:pt x="598" y="787"/>
                    <a:pt x="598" y="787"/>
                  </a:cubicBezTo>
                  <a:cubicBezTo>
                    <a:pt x="598" y="674"/>
                    <a:pt x="598" y="674"/>
                    <a:pt x="598" y="674"/>
                  </a:cubicBezTo>
                  <a:cubicBezTo>
                    <a:pt x="598" y="647"/>
                    <a:pt x="612" y="633"/>
                    <a:pt x="634" y="633"/>
                  </a:cubicBezTo>
                  <a:cubicBezTo>
                    <a:pt x="656" y="633"/>
                    <a:pt x="669" y="647"/>
                    <a:pt x="669" y="674"/>
                  </a:cubicBezTo>
                  <a:cubicBezTo>
                    <a:pt x="669" y="787"/>
                    <a:pt x="669" y="787"/>
                    <a:pt x="669" y="787"/>
                  </a:cubicBezTo>
                  <a:cubicBezTo>
                    <a:pt x="726" y="787"/>
                    <a:pt x="726" y="787"/>
                    <a:pt x="726" y="787"/>
                  </a:cubicBezTo>
                  <a:cubicBezTo>
                    <a:pt x="726" y="656"/>
                    <a:pt x="726" y="656"/>
                    <a:pt x="726" y="656"/>
                  </a:cubicBezTo>
                  <a:cubicBezTo>
                    <a:pt x="726" y="610"/>
                    <a:pt x="701" y="581"/>
                    <a:pt x="657" y="581"/>
                  </a:cubicBezTo>
                  <a:close/>
                  <a:moveTo>
                    <a:pt x="857" y="581"/>
                  </a:moveTo>
                  <a:cubicBezTo>
                    <a:pt x="828" y="581"/>
                    <a:pt x="811" y="597"/>
                    <a:pt x="798" y="614"/>
                  </a:cubicBezTo>
                  <a:cubicBezTo>
                    <a:pt x="798" y="585"/>
                    <a:pt x="798" y="585"/>
                    <a:pt x="798" y="585"/>
                  </a:cubicBezTo>
                  <a:cubicBezTo>
                    <a:pt x="740" y="585"/>
                    <a:pt x="740" y="585"/>
                    <a:pt x="740" y="585"/>
                  </a:cubicBezTo>
                  <a:cubicBezTo>
                    <a:pt x="740" y="787"/>
                    <a:pt x="740" y="787"/>
                    <a:pt x="740" y="787"/>
                  </a:cubicBezTo>
                  <a:cubicBezTo>
                    <a:pt x="798" y="787"/>
                    <a:pt x="798" y="787"/>
                    <a:pt x="798" y="787"/>
                  </a:cubicBezTo>
                  <a:cubicBezTo>
                    <a:pt x="798" y="674"/>
                    <a:pt x="798" y="674"/>
                    <a:pt x="798" y="674"/>
                  </a:cubicBezTo>
                  <a:cubicBezTo>
                    <a:pt x="798" y="647"/>
                    <a:pt x="812" y="633"/>
                    <a:pt x="833" y="633"/>
                  </a:cubicBezTo>
                  <a:cubicBezTo>
                    <a:pt x="855" y="633"/>
                    <a:pt x="868" y="647"/>
                    <a:pt x="868" y="674"/>
                  </a:cubicBezTo>
                  <a:cubicBezTo>
                    <a:pt x="868" y="787"/>
                    <a:pt x="868" y="787"/>
                    <a:pt x="868" y="787"/>
                  </a:cubicBezTo>
                  <a:cubicBezTo>
                    <a:pt x="925" y="787"/>
                    <a:pt x="925" y="787"/>
                    <a:pt x="925" y="787"/>
                  </a:cubicBezTo>
                  <a:cubicBezTo>
                    <a:pt x="925" y="656"/>
                    <a:pt x="925" y="656"/>
                    <a:pt x="925" y="656"/>
                  </a:cubicBezTo>
                  <a:cubicBezTo>
                    <a:pt x="925" y="610"/>
                    <a:pt x="900" y="581"/>
                    <a:pt x="857" y="581"/>
                  </a:cubicBezTo>
                  <a:close/>
                  <a:moveTo>
                    <a:pt x="1155" y="686"/>
                  </a:moveTo>
                  <a:cubicBezTo>
                    <a:pt x="1155" y="686"/>
                    <a:pt x="1155" y="686"/>
                    <a:pt x="1155" y="686"/>
                  </a:cubicBezTo>
                  <a:cubicBezTo>
                    <a:pt x="1155" y="628"/>
                    <a:pt x="1109" y="581"/>
                    <a:pt x="1047" y="581"/>
                  </a:cubicBezTo>
                  <a:cubicBezTo>
                    <a:pt x="984" y="581"/>
                    <a:pt x="937" y="628"/>
                    <a:pt x="937" y="686"/>
                  </a:cubicBezTo>
                  <a:cubicBezTo>
                    <a:pt x="937" y="687"/>
                    <a:pt x="937" y="687"/>
                    <a:pt x="937" y="687"/>
                  </a:cubicBezTo>
                  <a:cubicBezTo>
                    <a:pt x="937" y="745"/>
                    <a:pt x="983" y="791"/>
                    <a:pt x="1046" y="791"/>
                  </a:cubicBezTo>
                  <a:cubicBezTo>
                    <a:pt x="1109" y="791"/>
                    <a:pt x="1155" y="744"/>
                    <a:pt x="1155" y="686"/>
                  </a:cubicBezTo>
                  <a:close/>
                  <a:moveTo>
                    <a:pt x="993" y="686"/>
                  </a:moveTo>
                  <a:cubicBezTo>
                    <a:pt x="993" y="686"/>
                    <a:pt x="993" y="686"/>
                    <a:pt x="993" y="686"/>
                  </a:cubicBezTo>
                  <a:cubicBezTo>
                    <a:pt x="993" y="656"/>
                    <a:pt x="1013" y="631"/>
                    <a:pt x="1046" y="631"/>
                  </a:cubicBezTo>
                  <a:cubicBezTo>
                    <a:pt x="1077" y="631"/>
                    <a:pt x="1099" y="657"/>
                    <a:pt x="1099" y="686"/>
                  </a:cubicBezTo>
                  <a:cubicBezTo>
                    <a:pt x="1099" y="687"/>
                    <a:pt x="1099" y="687"/>
                    <a:pt x="1099" y="687"/>
                  </a:cubicBezTo>
                  <a:cubicBezTo>
                    <a:pt x="1099" y="717"/>
                    <a:pt x="1079" y="742"/>
                    <a:pt x="1047" y="742"/>
                  </a:cubicBezTo>
                  <a:cubicBezTo>
                    <a:pt x="1015" y="742"/>
                    <a:pt x="993" y="716"/>
                    <a:pt x="993" y="686"/>
                  </a:cubicBezTo>
                  <a:close/>
                  <a:moveTo>
                    <a:pt x="1167" y="787"/>
                  </a:moveTo>
                  <a:cubicBezTo>
                    <a:pt x="1224" y="787"/>
                    <a:pt x="1224" y="787"/>
                    <a:pt x="1224" y="787"/>
                  </a:cubicBezTo>
                  <a:cubicBezTo>
                    <a:pt x="1224" y="512"/>
                    <a:pt x="1224" y="512"/>
                    <a:pt x="1224" y="512"/>
                  </a:cubicBezTo>
                  <a:cubicBezTo>
                    <a:pt x="1167" y="512"/>
                    <a:pt x="1167" y="512"/>
                    <a:pt x="1167" y="512"/>
                  </a:cubicBezTo>
                  <a:lnTo>
                    <a:pt x="1167" y="787"/>
                  </a:lnTo>
                  <a:close/>
                  <a:moveTo>
                    <a:pt x="1345" y="581"/>
                  </a:moveTo>
                  <a:cubicBezTo>
                    <a:pt x="1282" y="581"/>
                    <a:pt x="1235" y="628"/>
                    <a:pt x="1235" y="686"/>
                  </a:cubicBezTo>
                  <a:cubicBezTo>
                    <a:pt x="1235" y="687"/>
                    <a:pt x="1235" y="687"/>
                    <a:pt x="1235" y="687"/>
                  </a:cubicBezTo>
                  <a:cubicBezTo>
                    <a:pt x="1235" y="745"/>
                    <a:pt x="1281" y="791"/>
                    <a:pt x="1344" y="791"/>
                  </a:cubicBezTo>
                  <a:cubicBezTo>
                    <a:pt x="1407" y="791"/>
                    <a:pt x="1453" y="744"/>
                    <a:pt x="1453" y="686"/>
                  </a:cubicBezTo>
                  <a:cubicBezTo>
                    <a:pt x="1453" y="686"/>
                    <a:pt x="1453" y="686"/>
                    <a:pt x="1453" y="686"/>
                  </a:cubicBezTo>
                  <a:cubicBezTo>
                    <a:pt x="1453" y="628"/>
                    <a:pt x="1407" y="581"/>
                    <a:pt x="1345" y="581"/>
                  </a:cubicBezTo>
                  <a:close/>
                  <a:moveTo>
                    <a:pt x="1397" y="687"/>
                  </a:moveTo>
                  <a:cubicBezTo>
                    <a:pt x="1397" y="717"/>
                    <a:pt x="1377" y="742"/>
                    <a:pt x="1345" y="742"/>
                  </a:cubicBezTo>
                  <a:cubicBezTo>
                    <a:pt x="1313" y="742"/>
                    <a:pt x="1292" y="716"/>
                    <a:pt x="1292" y="686"/>
                  </a:cubicBezTo>
                  <a:cubicBezTo>
                    <a:pt x="1292" y="686"/>
                    <a:pt x="1292" y="686"/>
                    <a:pt x="1292" y="686"/>
                  </a:cubicBezTo>
                  <a:cubicBezTo>
                    <a:pt x="1292" y="656"/>
                    <a:pt x="1311" y="631"/>
                    <a:pt x="1344" y="631"/>
                  </a:cubicBezTo>
                  <a:cubicBezTo>
                    <a:pt x="1375" y="631"/>
                    <a:pt x="1397" y="657"/>
                    <a:pt x="1397" y="686"/>
                  </a:cubicBezTo>
                  <a:lnTo>
                    <a:pt x="1397" y="687"/>
                  </a:lnTo>
                  <a:close/>
                  <a:moveTo>
                    <a:pt x="1560" y="802"/>
                  </a:moveTo>
                  <a:cubicBezTo>
                    <a:pt x="1533" y="802"/>
                    <a:pt x="1513" y="795"/>
                    <a:pt x="1492" y="784"/>
                  </a:cubicBezTo>
                  <a:cubicBezTo>
                    <a:pt x="1472" y="827"/>
                    <a:pt x="1472" y="827"/>
                    <a:pt x="1472" y="827"/>
                  </a:cubicBezTo>
                  <a:cubicBezTo>
                    <a:pt x="1498" y="840"/>
                    <a:pt x="1529" y="848"/>
                    <a:pt x="1562" y="848"/>
                  </a:cubicBezTo>
                  <a:cubicBezTo>
                    <a:pt x="1601" y="848"/>
                    <a:pt x="1630" y="840"/>
                    <a:pt x="1649" y="821"/>
                  </a:cubicBezTo>
                  <a:cubicBezTo>
                    <a:pt x="1666" y="804"/>
                    <a:pt x="1674" y="777"/>
                    <a:pt x="1674" y="741"/>
                  </a:cubicBezTo>
                  <a:cubicBezTo>
                    <a:pt x="1674" y="585"/>
                    <a:pt x="1674" y="585"/>
                    <a:pt x="1674" y="585"/>
                  </a:cubicBezTo>
                  <a:cubicBezTo>
                    <a:pt x="1617" y="585"/>
                    <a:pt x="1617" y="585"/>
                    <a:pt x="1617" y="585"/>
                  </a:cubicBezTo>
                  <a:cubicBezTo>
                    <a:pt x="1617" y="611"/>
                    <a:pt x="1617" y="611"/>
                    <a:pt x="1617" y="611"/>
                  </a:cubicBezTo>
                  <a:cubicBezTo>
                    <a:pt x="1602" y="594"/>
                    <a:pt x="1583" y="581"/>
                    <a:pt x="1552" y="581"/>
                  </a:cubicBezTo>
                  <a:cubicBezTo>
                    <a:pt x="1505" y="581"/>
                    <a:pt x="1462" y="615"/>
                    <a:pt x="1462" y="675"/>
                  </a:cubicBezTo>
                  <a:cubicBezTo>
                    <a:pt x="1462" y="676"/>
                    <a:pt x="1462" y="676"/>
                    <a:pt x="1462" y="676"/>
                  </a:cubicBezTo>
                  <a:cubicBezTo>
                    <a:pt x="1462" y="736"/>
                    <a:pt x="1505" y="770"/>
                    <a:pt x="1552" y="770"/>
                  </a:cubicBezTo>
                  <a:cubicBezTo>
                    <a:pt x="1582" y="770"/>
                    <a:pt x="1601" y="758"/>
                    <a:pt x="1618" y="737"/>
                  </a:cubicBezTo>
                  <a:cubicBezTo>
                    <a:pt x="1618" y="747"/>
                    <a:pt x="1618" y="747"/>
                    <a:pt x="1618" y="747"/>
                  </a:cubicBezTo>
                  <a:cubicBezTo>
                    <a:pt x="1618" y="783"/>
                    <a:pt x="1599" y="802"/>
                    <a:pt x="1560" y="802"/>
                  </a:cubicBezTo>
                  <a:close/>
                  <a:moveTo>
                    <a:pt x="1568" y="723"/>
                  </a:moveTo>
                  <a:cubicBezTo>
                    <a:pt x="1541" y="723"/>
                    <a:pt x="1519" y="704"/>
                    <a:pt x="1519" y="676"/>
                  </a:cubicBezTo>
                  <a:cubicBezTo>
                    <a:pt x="1519" y="675"/>
                    <a:pt x="1519" y="675"/>
                    <a:pt x="1519" y="675"/>
                  </a:cubicBezTo>
                  <a:cubicBezTo>
                    <a:pt x="1519" y="648"/>
                    <a:pt x="1541" y="629"/>
                    <a:pt x="1568" y="629"/>
                  </a:cubicBezTo>
                  <a:cubicBezTo>
                    <a:pt x="1596" y="629"/>
                    <a:pt x="1618" y="648"/>
                    <a:pt x="1618" y="675"/>
                  </a:cubicBezTo>
                  <a:cubicBezTo>
                    <a:pt x="1618" y="676"/>
                    <a:pt x="1618" y="676"/>
                    <a:pt x="1618" y="676"/>
                  </a:cubicBezTo>
                  <a:cubicBezTo>
                    <a:pt x="1618" y="704"/>
                    <a:pt x="1596" y="723"/>
                    <a:pt x="1568" y="723"/>
                  </a:cubicBezTo>
                  <a:close/>
                  <a:moveTo>
                    <a:pt x="1790" y="722"/>
                  </a:moveTo>
                  <a:cubicBezTo>
                    <a:pt x="1744" y="585"/>
                    <a:pt x="1744" y="585"/>
                    <a:pt x="1744" y="585"/>
                  </a:cubicBezTo>
                  <a:cubicBezTo>
                    <a:pt x="1684" y="585"/>
                    <a:pt x="1684" y="585"/>
                    <a:pt x="1684" y="585"/>
                  </a:cubicBezTo>
                  <a:cubicBezTo>
                    <a:pt x="1763" y="788"/>
                    <a:pt x="1763" y="788"/>
                    <a:pt x="1763" y="788"/>
                  </a:cubicBezTo>
                  <a:cubicBezTo>
                    <a:pt x="1758" y="798"/>
                    <a:pt x="1753" y="801"/>
                    <a:pt x="1743" y="801"/>
                  </a:cubicBezTo>
                  <a:cubicBezTo>
                    <a:pt x="1735" y="801"/>
                    <a:pt x="1726" y="797"/>
                    <a:pt x="1718" y="793"/>
                  </a:cubicBezTo>
                  <a:cubicBezTo>
                    <a:pt x="1699" y="834"/>
                    <a:pt x="1699" y="834"/>
                    <a:pt x="1699" y="834"/>
                  </a:cubicBezTo>
                  <a:cubicBezTo>
                    <a:pt x="1714" y="843"/>
                    <a:pt x="1729" y="848"/>
                    <a:pt x="1750" y="848"/>
                  </a:cubicBezTo>
                  <a:cubicBezTo>
                    <a:pt x="1784" y="848"/>
                    <a:pt x="1801" y="833"/>
                    <a:pt x="1816" y="792"/>
                  </a:cubicBezTo>
                  <a:cubicBezTo>
                    <a:pt x="1894" y="585"/>
                    <a:pt x="1894" y="585"/>
                    <a:pt x="1894" y="585"/>
                  </a:cubicBezTo>
                  <a:cubicBezTo>
                    <a:pt x="1834" y="585"/>
                    <a:pt x="1834" y="585"/>
                    <a:pt x="1834" y="585"/>
                  </a:cubicBezTo>
                  <a:lnTo>
                    <a:pt x="1790" y="722"/>
                  </a:lnTo>
                  <a:close/>
                  <a:moveTo>
                    <a:pt x="1101" y="965"/>
                  </a:moveTo>
                  <a:cubicBezTo>
                    <a:pt x="1054" y="965"/>
                    <a:pt x="1054" y="965"/>
                    <a:pt x="1054" y="965"/>
                  </a:cubicBezTo>
                  <a:cubicBezTo>
                    <a:pt x="1054" y="957"/>
                    <a:pt x="1054" y="957"/>
                    <a:pt x="1054" y="957"/>
                  </a:cubicBezTo>
                  <a:cubicBezTo>
                    <a:pt x="1054" y="942"/>
                    <a:pt x="1062" y="935"/>
                    <a:pt x="1075" y="935"/>
                  </a:cubicBezTo>
                  <a:cubicBezTo>
                    <a:pt x="1085" y="935"/>
                    <a:pt x="1093" y="937"/>
                    <a:pt x="1101" y="940"/>
                  </a:cubicBezTo>
                  <a:cubicBezTo>
                    <a:pt x="1101" y="893"/>
                    <a:pt x="1101" y="893"/>
                    <a:pt x="1101" y="893"/>
                  </a:cubicBezTo>
                  <a:cubicBezTo>
                    <a:pt x="1091" y="889"/>
                    <a:pt x="1078" y="887"/>
                    <a:pt x="1060" y="887"/>
                  </a:cubicBezTo>
                  <a:cubicBezTo>
                    <a:pt x="1040" y="887"/>
                    <a:pt x="1025" y="892"/>
                    <a:pt x="1014" y="903"/>
                  </a:cubicBezTo>
                  <a:cubicBezTo>
                    <a:pt x="1004" y="914"/>
                    <a:pt x="998" y="930"/>
                    <a:pt x="998" y="952"/>
                  </a:cubicBezTo>
                  <a:cubicBezTo>
                    <a:pt x="998" y="965"/>
                    <a:pt x="998" y="965"/>
                    <a:pt x="998" y="965"/>
                  </a:cubicBezTo>
                  <a:cubicBezTo>
                    <a:pt x="974" y="965"/>
                    <a:pt x="974" y="965"/>
                    <a:pt x="974" y="965"/>
                  </a:cubicBezTo>
                  <a:cubicBezTo>
                    <a:pt x="974" y="1012"/>
                    <a:pt x="974" y="1012"/>
                    <a:pt x="974" y="1012"/>
                  </a:cubicBezTo>
                  <a:cubicBezTo>
                    <a:pt x="998" y="1012"/>
                    <a:pt x="998" y="1012"/>
                    <a:pt x="998" y="1012"/>
                  </a:cubicBezTo>
                  <a:cubicBezTo>
                    <a:pt x="998" y="1165"/>
                    <a:pt x="998" y="1165"/>
                    <a:pt x="998" y="1165"/>
                  </a:cubicBezTo>
                  <a:cubicBezTo>
                    <a:pt x="1055" y="1165"/>
                    <a:pt x="1055" y="1165"/>
                    <a:pt x="1055" y="1165"/>
                  </a:cubicBezTo>
                  <a:cubicBezTo>
                    <a:pt x="1055" y="1012"/>
                    <a:pt x="1055" y="1012"/>
                    <a:pt x="1055" y="1012"/>
                  </a:cubicBezTo>
                  <a:cubicBezTo>
                    <a:pt x="1101" y="1012"/>
                    <a:pt x="1101" y="1012"/>
                    <a:pt x="1101" y="1012"/>
                  </a:cubicBezTo>
                  <a:lnTo>
                    <a:pt x="1101" y="965"/>
                  </a:lnTo>
                  <a:close/>
                  <a:moveTo>
                    <a:pt x="1209" y="959"/>
                  </a:moveTo>
                  <a:cubicBezTo>
                    <a:pt x="1147" y="959"/>
                    <a:pt x="1100" y="1006"/>
                    <a:pt x="1100" y="1064"/>
                  </a:cubicBezTo>
                  <a:cubicBezTo>
                    <a:pt x="1100" y="1065"/>
                    <a:pt x="1100" y="1065"/>
                    <a:pt x="1100" y="1065"/>
                  </a:cubicBezTo>
                  <a:cubicBezTo>
                    <a:pt x="1100" y="1123"/>
                    <a:pt x="1146" y="1169"/>
                    <a:pt x="1209" y="1169"/>
                  </a:cubicBezTo>
                  <a:cubicBezTo>
                    <a:pt x="1272" y="1169"/>
                    <a:pt x="1318" y="1122"/>
                    <a:pt x="1318" y="1064"/>
                  </a:cubicBezTo>
                  <a:cubicBezTo>
                    <a:pt x="1318" y="1063"/>
                    <a:pt x="1318" y="1063"/>
                    <a:pt x="1318" y="1063"/>
                  </a:cubicBezTo>
                  <a:cubicBezTo>
                    <a:pt x="1318" y="1005"/>
                    <a:pt x="1272" y="959"/>
                    <a:pt x="1209" y="959"/>
                  </a:cubicBezTo>
                  <a:close/>
                  <a:moveTo>
                    <a:pt x="1262" y="1065"/>
                  </a:moveTo>
                  <a:cubicBezTo>
                    <a:pt x="1262" y="1095"/>
                    <a:pt x="1242" y="1120"/>
                    <a:pt x="1209" y="1120"/>
                  </a:cubicBezTo>
                  <a:cubicBezTo>
                    <a:pt x="1178" y="1120"/>
                    <a:pt x="1156" y="1094"/>
                    <a:pt x="1156" y="1064"/>
                  </a:cubicBezTo>
                  <a:cubicBezTo>
                    <a:pt x="1156" y="1063"/>
                    <a:pt x="1156" y="1063"/>
                    <a:pt x="1156" y="1063"/>
                  </a:cubicBezTo>
                  <a:cubicBezTo>
                    <a:pt x="1156" y="1034"/>
                    <a:pt x="1176" y="1008"/>
                    <a:pt x="1209" y="1008"/>
                  </a:cubicBezTo>
                  <a:cubicBezTo>
                    <a:pt x="1240" y="1008"/>
                    <a:pt x="1262" y="1034"/>
                    <a:pt x="1262" y="1064"/>
                  </a:cubicBezTo>
                  <a:lnTo>
                    <a:pt x="1262" y="1065"/>
                  </a:lnTo>
                  <a:close/>
                  <a:moveTo>
                    <a:pt x="1389" y="1004"/>
                  </a:moveTo>
                  <a:cubicBezTo>
                    <a:pt x="1389" y="963"/>
                    <a:pt x="1389" y="963"/>
                    <a:pt x="1389" y="963"/>
                  </a:cubicBezTo>
                  <a:cubicBezTo>
                    <a:pt x="1332" y="963"/>
                    <a:pt x="1332" y="963"/>
                    <a:pt x="1332" y="963"/>
                  </a:cubicBezTo>
                  <a:cubicBezTo>
                    <a:pt x="1332" y="1165"/>
                    <a:pt x="1332" y="1165"/>
                    <a:pt x="1332" y="1165"/>
                  </a:cubicBezTo>
                  <a:cubicBezTo>
                    <a:pt x="1389" y="1165"/>
                    <a:pt x="1389" y="1165"/>
                    <a:pt x="1389" y="1165"/>
                  </a:cubicBezTo>
                  <a:cubicBezTo>
                    <a:pt x="1389" y="1090"/>
                    <a:pt x="1389" y="1090"/>
                    <a:pt x="1389" y="1090"/>
                  </a:cubicBezTo>
                  <a:cubicBezTo>
                    <a:pt x="1389" y="1042"/>
                    <a:pt x="1412" y="1019"/>
                    <a:pt x="1450" y="1019"/>
                  </a:cubicBezTo>
                  <a:cubicBezTo>
                    <a:pt x="1453" y="1019"/>
                    <a:pt x="1453" y="1019"/>
                    <a:pt x="1453" y="1019"/>
                  </a:cubicBezTo>
                  <a:cubicBezTo>
                    <a:pt x="1453" y="959"/>
                    <a:pt x="1453" y="959"/>
                    <a:pt x="1453" y="959"/>
                  </a:cubicBezTo>
                  <a:cubicBezTo>
                    <a:pt x="1419" y="958"/>
                    <a:pt x="1400" y="976"/>
                    <a:pt x="1389" y="1004"/>
                  </a:cubicBezTo>
                  <a:close/>
                  <a:moveTo>
                    <a:pt x="1622" y="961"/>
                  </a:moveTo>
                  <a:cubicBezTo>
                    <a:pt x="1588" y="961"/>
                    <a:pt x="1566" y="967"/>
                    <a:pt x="1544" y="977"/>
                  </a:cubicBezTo>
                  <a:cubicBezTo>
                    <a:pt x="1558" y="1020"/>
                    <a:pt x="1558" y="1020"/>
                    <a:pt x="1558" y="1020"/>
                  </a:cubicBezTo>
                  <a:cubicBezTo>
                    <a:pt x="1576" y="1014"/>
                    <a:pt x="1592" y="1010"/>
                    <a:pt x="1614" y="1010"/>
                  </a:cubicBezTo>
                  <a:cubicBezTo>
                    <a:pt x="1642" y="1010"/>
                    <a:pt x="1657" y="1023"/>
                    <a:pt x="1657" y="1046"/>
                  </a:cubicBezTo>
                  <a:cubicBezTo>
                    <a:pt x="1657" y="1050"/>
                    <a:pt x="1657" y="1050"/>
                    <a:pt x="1657" y="1050"/>
                  </a:cubicBezTo>
                  <a:cubicBezTo>
                    <a:pt x="1643" y="1045"/>
                    <a:pt x="1628" y="1042"/>
                    <a:pt x="1608" y="1042"/>
                  </a:cubicBezTo>
                  <a:cubicBezTo>
                    <a:pt x="1560" y="1042"/>
                    <a:pt x="1526" y="1062"/>
                    <a:pt x="1526" y="1106"/>
                  </a:cubicBezTo>
                  <a:cubicBezTo>
                    <a:pt x="1526" y="1107"/>
                    <a:pt x="1526" y="1107"/>
                    <a:pt x="1526" y="1107"/>
                  </a:cubicBezTo>
                  <a:cubicBezTo>
                    <a:pt x="1526" y="1147"/>
                    <a:pt x="1558" y="1168"/>
                    <a:pt x="1596" y="1168"/>
                  </a:cubicBezTo>
                  <a:cubicBezTo>
                    <a:pt x="1624" y="1168"/>
                    <a:pt x="1643" y="1158"/>
                    <a:pt x="1657" y="1143"/>
                  </a:cubicBezTo>
                  <a:cubicBezTo>
                    <a:pt x="1657" y="1165"/>
                    <a:pt x="1657" y="1165"/>
                    <a:pt x="1657" y="1165"/>
                  </a:cubicBezTo>
                  <a:cubicBezTo>
                    <a:pt x="1712" y="1165"/>
                    <a:pt x="1712" y="1165"/>
                    <a:pt x="1712" y="1165"/>
                  </a:cubicBezTo>
                  <a:cubicBezTo>
                    <a:pt x="1712" y="1048"/>
                    <a:pt x="1712" y="1048"/>
                    <a:pt x="1712" y="1048"/>
                  </a:cubicBezTo>
                  <a:cubicBezTo>
                    <a:pt x="1712" y="1020"/>
                    <a:pt x="1705" y="998"/>
                    <a:pt x="1690" y="983"/>
                  </a:cubicBezTo>
                  <a:cubicBezTo>
                    <a:pt x="1676" y="969"/>
                    <a:pt x="1653" y="961"/>
                    <a:pt x="1622" y="961"/>
                  </a:cubicBezTo>
                  <a:close/>
                  <a:moveTo>
                    <a:pt x="1658" y="1094"/>
                  </a:moveTo>
                  <a:cubicBezTo>
                    <a:pt x="1658" y="1114"/>
                    <a:pt x="1640" y="1129"/>
                    <a:pt x="1613" y="1129"/>
                  </a:cubicBezTo>
                  <a:cubicBezTo>
                    <a:pt x="1595" y="1129"/>
                    <a:pt x="1582" y="1120"/>
                    <a:pt x="1582" y="1104"/>
                  </a:cubicBezTo>
                  <a:cubicBezTo>
                    <a:pt x="1582" y="1104"/>
                    <a:pt x="1582" y="1104"/>
                    <a:pt x="1582" y="1104"/>
                  </a:cubicBezTo>
                  <a:cubicBezTo>
                    <a:pt x="1582" y="1086"/>
                    <a:pt x="1597" y="1076"/>
                    <a:pt x="1621" y="1076"/>
                  </a:cubicBezTo>
                  <a:cubicBezTo>
                    <a:pt x="1635" y="1076"/>
                    <a:pt x="1648" y="1079"/>
                    <a:pt x="1658" y="1083"/>
                  </a:cubicBezTo>
                  <a:lnTo>
                    <a:pt x="1658" y="1094"/>
                  </a:lnTo>
                  <a:close/>
                  <a:moveTo>
                    <a:pt x="1736" y="1165"/>
                  </a:moveTo>
                  <a:cubicBezTo>
                    <a:pt x="1793" y="1165"/>
                    <a:pt x="1793" y="1165"/>
                    <a:pt x="1793" y="1165"/>
                  </a:cubicBezTo>
                  <a:cubicBezTo>
                    <a:pt x="1793" y="890"/>
                    <a:pt x="1793" y="890"/>
                    <a:pt x="1793" y="890"/>
                  </a:cubicBezTo>
                  <a:cubicBezTo>
                    <a:pt x="1736" y="890"/>
                    <a:pt x="1736" y="890"/>
                    <a:pt x="1736" y="890"/>
                  </a:cubicBezTo>
                  <a:lnTo>
                    <a:pt x="1736" y="1165"/>
                  </a:lnTo>
                  <a:close/>
                  <a:moveTo>
                    <a:pt x="1817" y="1165"/>
                  </a:moveTo>
                  <a:cubicBezTo>
                    <a:pt x="1874" y="1165"/>
                    <a:pt x="1874" y="1165"/>
                    <a:pt x="1874" y="1165"/>
                  </a:cubicBezTo>
                  <a:cubicBezTo>
                    <a:pt x="1874" y="890"/>
                    <a:pt x="1874" y="890"/>
                    <a:pt x="1874" y="890"/>
                  </a:cubicBezTo>
                  <a:cubicBezTo>
                    <a:pt x="1817" y="890"/>
                    <a:pt x="1817" y="890"/>
                    <a:pt x="1817" y="890"/>
                  </a:cubicBezTo>
                  <a:lnTo>
                    <a:pt x="1817" y="1165"/>
                  </a:lnTo>
                  <a:close/>
                  <a:moveTo>
                    <a:pt x="2086" y="0"/>
                  </a:moveTo>
                  <a:cubicBezTo>
                    <a:pt x="2086" y="1832"/>
                    <a:pt x="2086" y="1832"/>
                    <a:pt x="2086" y="1832"/>
                  </a:cubicBezTo>
                  <a:cubicBezTo>
                    <a:pt x="2697" y="1832"/>
                    <a:pt x="2697" y="1832"/>
                    <a:pt x="2697" y="1832"/>
                  </a:cubicBezTo>
                  <a:cubicBezTo>
                    <a:pt x="2697" y="0"/>
                    <a:pt x="2697" y="0"/>
                    <a:pt x="2697" y="0"/>
                  </a:cubicBezTo>
                  <a:lnTo>
                    <a:pt x="208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A6EECAC4-C77C-49AB-B254-48D8B0737DBE}"/>
                </a:ext>
              </a:extLst>
            </p:cNvPr>
            <p:cNvGrpSpPr/>
            <p:nvPr userDrawn="1"/>
          </p:nvGrpSpPr>
          <p:grpSpPr>
            <a:xfrm>
              <a:off x="11291887" y="1987551"/>
              <a:ext cx="590550" cy="2868613"/>
              <a:chOff x="11291887" y="1987551"/>
              <a:chExt cx="590550" cy="2868613"/>
            </a:xfrm>
          </p:grpSpPr>
          <p:sp>
            <p:nvSpPr>
              <p:cNvPr id="108" name="Freeform 6">
                <a:extLst>
                  <a:ext uri="{FF2B5EF4-FFF2-40B4-BE49-F238E27FC236}">
                    <a16:creationId xmlns:a16="http://schemas.microsoft.com/office/drawing/2014/main" id="{D00C9BBA-FC7E-4243-8134-0B959E4BB2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418887" y="3471864"/>
                <a:ext cx="455612" cy="452438"/>
              </a:xfrm>
              <a:custGeom>
                <a:avLst/>
                <a:gdLst>
                  <a:gd name="T0" fmla="*/ 0 w 239"/>
                  <a:gd name="T1" fmla="*/ 96 h 237"/>
                  <a:gd name="T2" fmla="*/ 38 w 239"/>
                  <a:gd name="T3" fmla="*/ 173 h 237"/>
                  <a:gd name="T4" fmla="*/ 38 w 239"/>
                  <a:gd name="T5" fmla="*/ 173 h 237"/>
                  <a:gd name="T6" fmla="*/ 38 w 239"/>
                  <a:gd name="T7" fmla="*/ 173 h 237"/>
                  <a:gd name="T8" fmla="*/ 4 w 239"/>
                  <a:gd name="T9" fmla="*/ 173 h 237"/>
                  <a:gd name="T10" fmla="*/ 4 w 239"/>
                  <a:gd name="T11" fmla="*/ 237 h 237"/>
                  <a:gd name="T12" fmla="*/ 239 w 239"/>
                  <a:gd name="T13" fmla="*/ 237 h 237"/>
                  <a:gd name="T14" fmla="*/ 239 w 239"/>
                  <a:gd name="T15" fmla="*/ 173 h 237"/>
                  <a:gd name="T16" fmla="*/ 105 w 239"/>
                  <a:gd name="T17" fmla="*/ 173 h 237"/>
                  <a:gd name="T18" fmla="*/ 56 w 239"/>
                  <a:gd name="T19" fmla="*/ 119 h 237"/>
                  <a:gd name="T20" fmla="*/ 105 w 239"/>
                  <a:gd name="T21" fmla="*/ 65 h 237"/>
                  <a:gd name="T22" fmla="*/ 239 w 239"/>
                  <a:gd name="T23" fmla="*/ 65 h 237"/>
                  <a:gd name="T24" fmla="*/ 239 w 239"/>
                  <a:gd name="T25" fmla="*/ 0 h 237"/>
                  <a:gd name="T26" fmla="*/ 93 w 239"/>
                  <a:gd name="T27" fmla="*/ 0 h 237"/>
                  <a:gd name="T28" fmla="*/ 0 w 239"/>
                  <a:gd name="T29" fmla="*/ 96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9" h="237">
                    <a:moveTo>
                      <a:pt x="0" y="96"/>
                    </a:moveTo>
                    <a:cubicBezTo>
                      <a:pt x="0" y="123"/>
                      <a:pt x="13" y="154"/>
                      <a:pt x="38" y="173"/>
                    </a:cubicBezTo>
                    <a:cubicBezTo>
                      <a:pt x="38" y="173"/>
                      <a:pt x="38" y="173"/>
                      <a:pt x="38" y="173"/>
                    </a:cubicBezTo>
                    <a:cubicBezTo>
                      <a:pt x="38" y="173"/>
                      <a:pt x="38" y="173"/>
                      <a:pt x="38" y="173"/>
                    </a:cubicBezTo>
                    <a:cubicBezTo>
                      <a:pt x="4" y="173"/>
                      <a:pt x="4" y="173"/>
                      <a:pt x="4" y="173"/>
                    </a:cubicBezTo>
                    <a:cubicBezTo>
                      <a:pt x="4" y="237"/>
                      <a:pt x="4" y="237"/>
                      <a:pt x="4" y="237"/>
                    </a:cubicBezTo>
                    <a:cubicBezTo>
                      <a:pt x="239" y="237"/>
                      <a:pt x="239" y="237"/>
                      <a:pt x="239" y="237"/>
                    </a:cubicBezTo>
                    <a:cubicBezTo>
                      <a:pt x="239" y="173"/>
                      <a:pt x="239" y="173"/>
                      <a:pt x="239" y="173"/>
                    </a:cubicBezTo>
                    <a:cubicBezTo>
                      <a:pt x="105" y="173"/>
                      <a:pt x="105" y="173"/>
                      <a:pt x="105" y="173"/>
                    </a:cubicBezTo>
                    <a:cubicBezTo>
                      <a:pt x="81" y="173"/>
                      <a:pt x="56" y="154"/>
                      <a:pt x="56" y="119"/>
                    </a:cubicBezTo>
                    <a:cubicBezTo>
                      <a:pt x="56" y="93"/>
                      <a:pt x="74" y="65"/>
                      <a:pt x="105" y="65"/>
                    </a:cubicBezTo>
                    <a:cubicBezTo>
                      <a:pt x="239" y="65"/>
                      <a:pt x="239" y="65"/>
                      <a:pt x="239" y="65"/>
                    </a:cubicBezTo>
                    <a:cubicBezTo>
                      <a:pt x="239" y="0"/>
                      <a:pt x="239" y="0"/>
                      <a:pt x="239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39" y="0"/>
                      <a:pt x="0" y="39"/>
                      <a:pt x="0" y="9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7">
                <a:extLst>
                  <a:ext uri="{FF2B5EF4-FFF2-40B4-BE49-F238E27FC236}">
                    <a16:creationId xmlns:a16="http://schemas.microsoft.com/office/drawing/2014/main" id="{F71F105A-138E-453C-A355-31EA2B0C8B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425237" y="2452689"/>
                <a:ext cx="449262" cy="506413"/>
              </a:xfrm>
              <a:custGeom>
                <a:avLst/>
                <a:gdLst>
                  <a:gd name="T0" fmla="*/ 0 w 283"/>
                  <a:gd name="T1" fmla="*/ 89 h 319"/>
                  <a:gd name="T2" fmla="*/ 193 w 283"/>
                  <a:gd name="T3" fmla="*/ 159 h 319"/>
                  <a:gd name="T4" fmla="*/ 0 w 283"/>
                  <a:gd name="T5" fmla="*/ 229 h 319"/>
                  <a:gd name="T6" fmla="*/ 0 w 283"/>
                  <a:gd name="T7" fmla="*/ 319 h 319"/>
                  <a:gd name="T8" fmla="*/ 283 w 283"/>
                  <a:gd name="T9" fmla="*/ 202 h 319"/>
                  <a:gd name="T10" fmla="*/ 283 w 283"/>
                  <a:gd name="T11" fmla="*/ 117 h 319"/>
                  <a:gd name="T12" fmla="*/ 0 w 283"/>
                  <a:gd name="T13" fmla="*/ 0 h 319"/>
                  <a:gd name="T14" fmla="*/ 0 w 283"/>
                  <a:gd name="T15" fmla="*/ 8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3" h="319">
                    <a:moveTo>
                      <a:pt x="0" y="89"/>
                    </a:moveTo>
                    <a:lnTo>
                      <a:pt x="193" y="159"/>
                    </a:lnTo>
                    <a:lnTo>
                      <a:pt x="0" y="229"/>
                    </a:lnTo>
                    <a:lnTo>
                      <a:pt x="0" y="319"/>
                    </a:lnTo>
                    <a:lnTo>
                      <a:pt x="283" y="202"/>
                    </a:lnTo>
                    <a:lnTo>
                      <a:pt x="283" y="117"/>
                    </a:lnTo>
                    <a:lnTo>
                      <a:pt x="0" y="0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8">
                <a:extLst>
                  <a:ext uri="{FF2B5EF4-FFF2-40B4-BE49-F238E27FC236}">
                    <a16:creationId xmlns:a16="http://schemas.microsoft.com/office/drawing/2014/main" id="{49854997-23FD-4E3C-82E8-D973E90ABF3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18887" y="3968751"/>
                <a:ext cx="463550" cy="471488"/>
              </a:xfrm>
              <a:custGeom>
                <a:avLst/>
                <a:gdLst>
                  <a:gd name="T0" fmla="*/ 167 w 243"/>
                  <a:gd name="T1" fmla="*/ 46 h 246"/>
                  <a:gd name="T2" fmla="*/ 192 w 243"/>
                  <a:gd name="T3" fmla="*/ 113 h 246"/>
                  <a:gd name="T4" fmla="*/ 173 w 243"/>
                  <a:gd name="T5" fmla="*/ 165 h 246"/>
                  <a:gd name="T6" fmla="*/ 104 w 243"/>
                  <a:gd name="T7" fmla="*/ 0 h 246"/>
                  <a:gd name="T8" fmla="*/ 39 w 243"/>
                  <a:gd name="T9" fmla="*/ 28 h 246"/>
                  <a:gd name="T10" fmla="*/ 0 w 243"/>
                  <a:gd name="T11" fmla="*/ 121 h 246"/>
                  <a:gd name="T12" fmla="*/ 122 w 243"/>
                  <a:gd name="T13" fmla="*/ 246 h 246"/>
                  <a:gd name="T14" fmla="*/ 243 w 243"/>
                  <a:gd name="T15" fmla="*/ 114 h 246"/>
                  <a:gd name="T16" fmla="*/ 198 w 243"/>
                  <a:gd name="T17" fmla="*/ 5 h 246"/>
                  <a:gd name="T18" fmla="*/ 167 w 243"/>
                  <a:gd name="T19" fmla="*/ 46 h 246"/>
                  <a:gd name="T20" fmla="*/ 75 w 243"/>
                  <a:gd name="T21" fmla="*/ 170 h 246"/>
                  <a:gd name="T22" fmla="*/ 51 w 243"/>
                  <a:gd name="T23" fmla="*/ 120 h 246"/>
                  <a:gd name="T24" fmla="*/ 84 w 243"/>
                  <a:gd name="T25" fmla="*/ 70 h 246"/>
                  <a:gd name="T26" fmla="*/ 131 w 243"/>
                  <a:gd name="T27" fmla="*/ 183 h 246"/>
                  <a:gd name="T28" fmla="*/ 75 w 243"/>
                  <a:gd name="T29" fmla="*/ 17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3" h="246">
                    <a:moveTo>
                      <a:pt x="167" y="46"/>
                    </a:moveTo>
                    <a:cubicBezTo>
                      <a:pt x="187" y="73"/>
                      <a:pt x="192" y="88"/>
                      <a:pt x="192" y="113"/>
                    </a:cubicBezTo>
                    <a:cubicBezTo>
                      <a:pt x="192" y="135"/>
                      <a:pt x="185" y="153"/>
                      <a:pt x="173" y="165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79" y="4"/>
                      <a:pt x="56" y="14"/>
                      <a:pt x="39" y="28"/>
                    </a:cubicBezTo>
                    <a:cubicBezTo>
                      <a:pt x="13" y="50"/>
                      <a:pt x="0" y="82"/>
                      <a:pt x="0" y="121"/>
                    </a:cubicBezTo>
                    <a:cubicBezTo>
                      <a:pt x="0" y="192"/>
                      <a:pt x="52" y="246"/>
                      <a:pt x="122" y="246"/>
                    </a:cubicBezTo>
                    <a:cubicBezTo>
                      <a:pt x="193" y="246"/>
                      <a:pt x="243" y="192"/>
                      <a:pt x="243" y="114"/>
                    </a:cubicBezTo>
                    <a:cubicBezTo>
                      <a:pt x="243" y="70"/>
                      <a:pt x="222" y="26"/>
                      <a:pt x="198" y="5"/>
                    </a:cubicBezTo>
                    <a:lnTo>
                      <a:pt x="167" y="46"/>
                    </a:lnTo>
                    <a:close/>
                    <a:moveTo>
                      <a:pt x="75" y="170"/>
                    </a:moveTo>
                    <a:cubicBezTo>
                      <a:pt x="60" y="159"/>
                      <a:pt x="51" y="141"/>
                      <a:pt x="51" y="120"/>
                    </a:cubicBezTo>
                    <a:cubicBezTo>
                      <a:pt x="51" y="97"/>
                      <a:pt x="65" y="79"/>
                      <a:pt x="84" y="70"/>
                    </a:cubicBezTo>
                    <a:cubicBezTo>
                      <a:pt x="131" y="183"/>
                      <a:pt x="131" y="183"/>
                      <a:pt x="131" y="183"/>
                    </a:cubicBezTo>
                    <a:cubicBezTo>
                      <a:pt x="107" y="186"/>
                      <a:pt x="88" y="180"/>
                      <a:pt x="75" y="1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9">
                <a:extLst>
                  <a:ext uri="{FF2B5EF4-FFF2-40B4-BE49-F238E27FC236}">
                    <a16:creationId xmlns:a16="http://schemas.microsoft.com/office/drawing/2014/main" id="{DFC48EA1-BF0E-478F-9540-C906E2ADBE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291887" y="4451351"/>
                <a:ext cx="582612" cy="404813"/>
              </a:xfrm>
              <a:custGeom>
                <a:avLst/>
                <a:gdLst>
                  <a:gd name="T0" fmla="*/ 296 w 367"/>
                  <a:gd name="T1" fmla="*/ 0 h 255"/>
                  <a:gd name="T2" fmla="*/ 296 w 367"/>
                  <a:gd name="T3" fmla="*/ 177 h 255"/>
                  <a:gd name="T4" fmla="*/ 0 w 367"/>
                  <a:gd name="T5" fmla="*/ 177 h 255"/>
                  <a:gd name="T6" fmla="*/ 0 w 367"/>
                  <a:gd name="T7" fmla="*/ 255 h 255"/>
                  <a:gd name="T8" fmla="*/ 367 w 367"/>
                  <a:gd name="T9" fmla="*/ 255 h 255"/>
                  <a:gd name="T10" fmla="*/ 367 w 367"/>
                  <a:gd name="T11" fmla="*/ 0 h 255"/>
                  <a:gd name="T12" fmla="*/ 296 w 367"/>
                  <a:gd name="T13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255">
                    <a:moveTo>
                      <a:pt x="296" y="0"/>
                    </a:moveTo>
                    <a:lnTo>
                      <a:pt x="296" y="177"/>
                    </a:lnTo>
                    <a:lnTo>
                      <a:pt x="0" y="177"/>
                    </a:lnTo>
                    <a:lnTo>
                      <a:pt x="0" y="255"/>
                    </a:lnTo>
                    <a:lnTo>
                      <a:pt x="367" y="255"/>
                    </a:lnTo>
                    <a:lnTo>
                      <a:pt x="367" y="0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0">
                <a:extLst>
                  <a:ext uri="{FF2B5EF4-FFF2-40B4-BE49-F238E27FC236}">
                    <a16:creationId xmlns:a16="http://schemas.microsoft.com/office/drawing/2014/main" id="{66D58043-225E-4AF1-86C5-EAC10AA263B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18887" y="1987551"/>
                <a:ext cx="463550" cy="484188"/>
              </a:xfrm>
              <a:custGeom>
                <a:avLst/>
                <a:gdLst>
                  <a:gd name="T0" fmla="*/ 243 w 243"/>
                  <a:gd name="T1" fmla="*/ 127 h 253"/>
                  <a:gd name="T2" fmla="*/ 122 w 243"/>
                  <a:gd name="T3" fmla="*/ 253 h 253"/>
                  <a:gd name="T4" fmla="*/ 0 w 243"/>
                  <a:gd name="T5" fmla="*/ 126 h 253"/>
                  <a:gd name="T6" fmla="*/ 122 w 243"/>
                  <a:gd name="T7" fmla="*/ 0 h 253"/>
                  <a:gd name="T8" fmla="*/ 243 w 243"/>
                  <a:gd name="T9" fmla="*/ 127 h 253"/>
                  <a:gd name="T10" fmla="*/ 55 w 243"/>
                  <a:gd name="T11" fmla="*/ 127 h 253"/>
                  <a:gd name="T12" fmla="*/ 122 w 243"/>
                  <a:gd name="T13" fmla="*/ 189 h 253"/>
                  <a:gd name="T14" fmla="*/ 188 w 243"/>
                  <a:gd name="T15" fmla="*/ 126 h 253"/>
                  <a:gd name="T16" fmla="*/ 122 w 243"/>
                  <a:gd name="T17" fmla="*/ 64 h 253"/>
                  <a:gd name="T18" fmla="*/ 55 w 243"/>
                  <a:gd name="T19" fmla="*/ 127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3" h="253">
                    <a:moveTo>
                      <a:pt x="243" y="127"/>
                    </a:moveTo>
                    <a:cubicBezTo>
                      <a:pt x="243" y="198"/>
                      <a:pt x="190" y="253"/>
                      <a:pt x="122" y="253"/>
                    </a:cubicBezTo>
                    <a:cubicBezTo>
                      <a:pt x="53" y="253"/>
                      <a:pt x="0" y="197"/>
                      <a:pt x="0" y="126"/>
                    </a:cubicBezTo>
                    <a:cubicBezTo>
                      <a:pt x="0" y="56"/>
                      <a:pt x="53" y="0"/>
                      <a:pt x="122" y="0"/>
                    </a:cubicBezTo>
                    <a:cubicBezTo>
                      <a:pt x="190" y="0"/>
                      <a:pt x="243" y="56"/>
                      <a:pt x="243" y="127"/>
                    </a:cubicBezTo>
                    <a:moveTo>
                      <a:pt x="55" y="127"/>
                    </a:moveTo>
                    <a:cubicBezTo>
                      <a:pt x="55" y="163"/>
                      <a:pt x="83" y="189"/>
                      <a:pt x="122" y="189"/>
                    </a:cubicBezTo>
                    <a:cubicBezTo>
                      <a:pt x="159" y="189"/>
                      <a:pt x="188" y="162"/>
                      <a:pt x="188" y="126"/>
                    </a:cubicBezTo>
                    <a:cubicBezTo>
                      <a:pt x="188" y="90"/>
                      <a:pt x="160" y="64"/>
                      <a:pt x="122" y="64"/>
                    </a:cubicBezTo>
                    <a:cubicBezTo>
                      <a:pt x="85" y="64"/>
                      <a:pt x="55" y="92"/>
                      <a:pt x="55" y="12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">
                <a:extLst>
                  <a:ext uri="{FF2B5EF4-FFF2-40B4-BE49-F238E27FC236}">
                    <a16:creationId xmlns:a16="http://schemas.microsoft.com/office/drawing/2014/main" id="{3EDD390D-BF7B-4689-9B90-0E8DC4C75E1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18887" y="2938464"/>
                <a:ext cx="463550" cy="484188"/>
              </a:xfrm>
              <a:custGeom>
                <a:avLst/>
                <a:gdLst>
                  <a:gd name="T0" fmla="*/ 243 w 243"/>
                  <a:gd name="T1" fmla="*/ 127 h 253"/>
                  <a:gd name="T2" fmla="*/ 122 w 243"/>
                  <a:gd name="T3" fmla="*/ 253 h 253"/>
                  <a:gd name="T4" fmla="*/ 0 w 243"/>
                  <a:gd name="T5" fmla="*/ 126 h 253"/>
                  <a:gd name="T6" fmla="*/ 122 w 243"/>
                  <a:gd name="T7" fmla="*/ 0 h 253"/>
                  <a:gd name="T8" fmla="*/ 243 w 243"/>
                  <a:gd name="T9" fmla="*/ 127 h 253"/>
                  <a:gd name="T10" fmla="*/ 55 w 243"/>
                  <a:gd name="T11" fmla="*/ 127 h 253"/>
                  <a:gd name="T12" fmla="*/ 122 w 243"/>
                  <a:gd name="T13" fmla="*/ 189 h 253"/>
                  <a:gd name="T14" fmla="*/ 188 w 243"/>
                  <a:gd name="T15" fmla="*/ 126 h 253"/>
                  <a:gd name="T16" fmla="*/ 122 w 243"/>
                  <a:gd name="T17" fmla="*/ 64 h 253"/>
                  <a:gd name="T18" fmla="*/ 55 w 243"/>
                  <a:gd name="T19" fmla="*/ 127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3" h="253">
                    <a:moveTo>
                      <a:pt x="243" y="127"/>
                    </a:moveTo>
                    <a:cubicBezTo>
                      <a:pt x="243" y="198"/>
                      <a:pt x="190" y="253"/>
                      <a:pt x="122" y="253"/>
                    </a:cubicBezTo>
                    <a:cubicBezTo>
                      <a:pt x="53" y="253"/>
                      <a:pt x="0" y="197"/>
                      <a:pt x="0" y="126"/>
                    </a:cubicBezTo>
                    <a:cubicBezTo>
                      <a:pt x="0" y="56"/>
                      <a:pt x="53" y="0"/>
                      <a:pt x="122" y="0"/>
                    </a:cubicBezTo>
                    <a:cubicBezTo>
                      <a:pt x="190" y="0"/>
                      <a:pt x="243" y="56"/>
                      <a:pt x="243" y="127"/>
                    </a:cubicBezTo>
                    <a:moveTo>
                      <a:pt x="55" y="127"/>
                    </a:moveTo>
                    <a:cubicBezTo>
                      <a:pt x="55" y="163"/>
                      <a:pt x="83" y="189"/>
                      <a:pt x="122" y="189"/>
                    </a:cubicBezTo>
                    <a:cubicBezTo>
                      <a:pt x="159" y="189"/>
                      <a:pt x="188" y="162"/>
                      <a:pt x="188" y="126"/>
                    </a:cubicBezTo>
                    <a:cubicBezTo>
                      <a:pt x="188" y="90"/>
                      <a:pt x="160" y="64"/>
                      <a:pt x="122" y="64"/>
                    </a:cubicBezTo>
                    <a:cubicBezTo>
                      <a:pt x="85" y="64"/>
                      <a:pt x="55" y="92"/>
                      <a:pt x="55" y="12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546981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Color">
    <p:bg>
      <p:bgPr>
        <a:gradFill flip="none" rotWithShape="1">
          <a:gsLst>
            <a:gs pos="0">
              <a:srgbClr val="F2A11F"/>
            </a:gs>
            <a:gs pos="33000">
              <a:srgbClr val="EC5124"/>
            </a:gs>
            <a:gs pos="67000">
              <a:srgbClr val="D32A27"/>
            </a:gs>
            <a:gs pos="100000">
              <a:srgbClr val="7A425E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6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548640" y="1682496"/>
            <a:ext cx="9960236" cy="2898648"/>
          </a:xfrm>
          <a:prstGeom prst="rect">
            <a:avLst/>
          </a:prstGeom>
        </p:spPr>
        <p:txBody>
          <a:bodyPr lIns="0" tIns="0" rIns="121899" bIns="0" anchor="b" anchorCtr="0"/>
          <a:lstStyle>
            <a:lvl1pPr marL="0" algn="l" defTabSz="1218987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lang="en-US" sz="80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  <a:br>
              <a:rPr lang="en-US"/>
            </a:br>
            <a:r>
              <a:rPr lang="en-US"/>
              <a:t>three lines</a:t>
            </a:r>
          </a:p>
        </p:txBody>
      </p:sp>
      <p:sp>
        <p:nvSpPr>
          <p:cNvPr id="55" name="Subtitle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548640" y="4718304"/>
            <a:ext cx="9949796" cy="457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b="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Speaker Name | Date</a:t>
            </a:r>
          </a:p>
        </p:txBody>
      </p:sp>
      <p:sp>
        <p:nvSpPr>
          <p:cNvPr id="49" name="TextBox 48"/>
          <p:cNvSpPr txBox="1"/>
          <p:nvPr userDrawn="1"/>
        </p:nvSpPr>
        <p:spPr>
          <a:xfrm>
            <a:off x="548640" y="6473952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 Lenovo Internal. All rights reserved.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E4354B5-047A-475C-B07D-46E2DFF45FA8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9855467" y="2024677"/>
            <a:ext cx="3499241" cy="1167475"/>
            <a:chOff x="547688" y="952500"/>
            <a:chExt cx="12190413" cy="4067175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3F3F616-0187-486C-92AE-8E9BB4F5D8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">
              <a:extLst>
                <a:ext uri="{FF2B5EF4-FFF2-40B4-BE49-F238E27FC236}">
                  <a16:creationId xmlns:a16="http://schemas.microsoft.com/office/drawing/2014/main" id="{39D476EA-97BB-4757-AE8D-46ABA28B57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">
              <a:extLst>
                <a:ext uri="{FF2B5EF4-FFF2-40B4-BE49-F238E27FC236}">
                  <a16:creationId xmlns:a16="http://schemas.microsoft.com/office/drawing/2014/main" id="{83FC1BD3-A3C2-46E0-8E09-0F43D0DB3E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">
              <a:extLst>
                <a:ext uri="{FF2B5EF4-FFF2-40B4-BE49-F238E27FC236}">
                  <a16:creationId xmlns:a16="http://schemas.microsoft.com/office/drawing/2014/main" id="{B07C1556-FAA5-423D-9C3E-BFD6B99A6B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">
              <a:extLst>
                <a:ext uri="{FF2B5EF4-FFF2-40B4-BE49-F238E27FC236}">
                  <a16:creationId xmlns:a16="http://schemas.microsoft.com/office/drawing/2014/main" id="{1DB9EF8A-92AF-4FB6-9EB8-BBB43909F2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">
              <a:extLst>
                <a:ext uri="{FF2B5EF4-FFF2-40B4-BE49-F238E27FC236}">
                  <a16:creationId xmlns:a16="http://schemas.microsoft.com/office/drawing/2014/main" id="{07C51CC9-E5B8-4E20-A914-408659940A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1">
              <a:extLst>
                <a:ext uri="{FF2B5EF4-FFF2-40B4-BE49-F238E27FC236}">
                  <a16:creationId xmlns:a16="http://schemas.microsoft.com/office/drawing/2014/main" id="{B5BD15B5-4CE4-4224-95C9-541647C539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" name="Freeform 5">
            <a:extLst>
              <a:ext uri="{FF2B5EF4-FFF2-40B4-BE49-F238E27FC236}">
                <a16:creationId xmlns:a16="http://schemas.microsoft.com/office/drawing/2014/main" id="{8B5168CF-498E-4EAB-8120-11D6F683504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48640" y="858794"/>
            <a:ext cx="3941064" cy="312470"/>
          </a:xfrm>
          <a:custGeom>
            <a:avLst/>
            <a:gdLst>
              <a:gd name="T0" fmla="*/ 557 w 2065"/>
              <a:gd name="T1" fmla="*/ 102 h 161"/>
              <a:gd name="T2" fmla="*/ 510 w 2065"/>
              <a:gd name="T3" fmla="*/ 76 h 161"/>
              <a:gd name="T4" fmla="*/ 583 w 2065"/>
              <a:gd name="T5" fmla="*/ 36 h 161"/>
              <a:gd name="T6" fmla="*/ 641 w 2065"/>
              <a:gd name="T7" fmla="*/ 34 h 161"/>
              <a:gd name="T8" fmla="*/ 2038 w 2065"/>
              <a:gd name="T9" fmla="*/ 1 h 161"/>
              <a:gd name="T10" fmla="*/ 706 w 2065"/>
              <a:gd name="T11" fmla="*/ 59 h 161"/>
              <a:gd name="T12" fmla="*/ 733 w 2065"/>
              <a:gd name="T13" fmla="*/ 100 h 161"/>
              <a:gd name="T14" fmla="*/ 1999 w 2065"/>
              <a:gd name="T15" fmla="*/ 132 h 161"/>
              <a:gd name="T16" fmla="*/ 760 w 2065"/>
              <a:gd name="T17" fmla="*/ 84 h 161"/>
              <a:gd name="T18" fmla="*/ 787 w 2065"/>
              <a:gd name="T19" fmla="*/ 93 h 161"/>
              <a:gd name="T20" fmla="*/ 828 w 2065"/>
              <a:gd name="T21" fmla="*/ 76 h 161"/>
              <a:gd name="T22" fmla="*/ 133 w 2065"/>
              <a:gd name="T23" fmla="*/ 36 h 161"/>
              <a:gd name="T24" fmla="*/ 166 w 2065"/>
              <a:gd name="T25" fmla="*/ 78 h 161"/>
              <a:gd name="T26" fmla="*/ 225 w 2065"/>
              <a:gd name="T27" fmla="*/ 132 h 161"/>
              <a:gd name="T28" fmla="*/ 32 w 2065"/>
              <a:gd name="T29" fmla="*/ 40 h 161"/>
              <a:gd name="T30" fmla="*/ 5 w 2065"/>
              <a:gd name="T31" fmla="*/ 43 h 161"/>
              <a:gd name="T32" fmla="*/ 0 w 2065"/>
              <a:gd name="T33" fmla="*/ 114 h 161"/>
              <a:gd name="T34" fmla="*/ 266 w 2065"/>
              <a:gd name="T35" fmla="*/ 43 h 161"/>
              <a:gd name="T36" fmla="*/ 258 w 2065"/>
              <a:gd name="T37" fmla="*/ 104 h 161"/>
              <a:gd name="T38" fmla="*/ 347 w 2065"/>
              <a:gd name="T39" fmla="*/ 76 h 161"/>
              <a:gd name="T40" fmla="*/ 285 w 2065"/>
              <a:gd name="T41" fmla="*/ 103 h 161"/>
              <a:gd name="T42" fmla="*/ 429 w 2065"/>
              <a:gd name="T43" fmla="*/ 36 h 161"/>
              <a:gd name="T44" fmla="*/ 479 w 2065"/>
              <a:gd name="T45" fmla="*/ 128 h 161"/>
              <a:gd name="T46" fmla="*/ 479 w 2065"/>
              <a:gd name="T47" fmla="*/ 36 h 161"/>
              <a:gd name="T48" fmla="*/ 354 w 2065"/>
              <a:gd name="T49" fmla="*/ 132 h 161"/>
              <a:gd name="T50" fmla="*/ 382 w 2065"/>
              <a:gd name="T51" fmla="*/ 55 h 161"/>
              <a:gd name="T52" fmla="*/ 1387 w 2065"/>
              <a:gd name="T53" fmla="*/ 84 h 161"/>
              <a:gd name="T54" fmla="*/ 1335 w 2065"/>
              <a:gd name="T55" fmla="*/ 58 h 161"/>
              <a:gd name="T56" fmla="*/ 1834 w 2065"/>
              <a:gd name="T57" fmla="*/ 132 h 161"/>
              <a:gd name="T58" fmla="*/ 1748 w 2065"/>
              <a:gd name="T59" fmla="*/ 34 h 161"/>
              <a:gd name="T60" fmla="*/ 1748 w 2065"/>
              <a:gd name="T61" fmla="*/ 34 h 161"/>
              <a:gd name="T62" fmla="*/ 1773 w 2065"/>
              <a:gd name="T63" fmla="*/ 84 h 161"/>
              <a:gd name="T64" fmla="*/ 1465 w 2065"/>
              <a:gd name="T65" fmla="*/ 109 h 161"/>
              <a:gd name="T66" fmla="*/ 1480 w 2065"/>
              <a:gd name="T67" fmla="*/ 148 h 161"/>
              <a:gd name="T68" fmla="*/ 1442 w 2065"/>
              <a:gd name="T69" fmla="*/ 102 h 161"/>
              <a:gd name="T70" fmla="*/ 1675 w 2065"/>
              <a:gd name="T71" fmla="*/ 37 h 161"/>
              <a:gd name="T72" fmla="*/ 1655 w 2065"/>
              <a:gd name="T73" fmla="*/ 7 h 161"/>
              <a:gd name="T74" fmla="*/ 1648 w 2065"/>
              <a:gd name="T75" fmla="*/ 132 h 161"/>
              <a:gd name="T76" fmla="*/ 1526 w 2065"/>
              <a:gd name="T77" fmla="*/ 36 h 161"/>
              <a:gd name="T78" fmla="*/ 1528 w 2065"/>
              <a:gd name="T79" fmla="*/ 161 h 161"/>
              <a:gd name="T80" fmla="*/ 980 w 2065"/>
              <a:gd name="T81" fmla="*/ 49 h 161"/>
              <a:gd name="T82" fmla="*/ 997 w 2065"/>
              <a:gd name="T83" fmla="*/ 59 h 161"/>
              <a:gd name="T84" fmla="*/ 1250 w 2065"/>
              <a:gd name="T85" fmla="*/ 132 h 161"/>
              <a:gd name="T86" fmla="*/ 1075 w 2065"/>
              <a:gd name="T87" fmla="*/ 49 h 161"/>
              <a:gd name="T88" fmla="*/ 1092 w 2065"/>
              <a:gd name="T89" fmla="*/ 59 h 161"/>
              <a:gd name="T90" fmla="*/ 910 w 2065"/>
              <a:gd name="T91" fmla="*/ 111 h 161"/>
              <a:gd name="T92" fmla="*/ 909 w 2065"/>
              <a:gd name="T93" fmla="*/ 34 h 161"/>
              <a:gd name="T94" fmla="*/ 910 w 2065"/>
              <a:gd name="T95" fmla="*/ 111 h 161"/>
              <a:gd name="T96" fmla="*/ 1962 w 2065"/>
              <a:gd name="T97" fmla="*/ 77 h 161"/>
              <a:gd name="T98" fmla="*/ 1962 w 2065"/>
              <a:gd name="T99" fmla="*/ 132 h 161"/>
              <a:gd name="T100" fmla="*/ 1941 w 2065"/>
              <a:gd name="T101" fmla="*/ 115 h 161"/>
              <a:gd name="T102" fmla="*/ 1193 w 2065"/>
              <a:gd name="T103" fmla="*/ 34 h 161"/>
              <a:gd name="T104" fmla="*/ 1193 w 2065"/>
              <a:gd name="T105" fmla="*/ 34 h 161"/>
              <a:gd name="T106" fmla="*/ 1218 w 2065"/>
              <a:gd name="T107" fmla="*/ 8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65" h="161">
                <a:moveTo>
                  <a:pt x="530" y="34"/>
                </a:moveTo>
                <a:cubicBezTo>
                  <a:pt x="502" y="34"/>
                  <a:pt x="483" y="57"/>
                  <a:pt x="483" y="84"/>
                </a:cubicBezTo>
                <a:cubicBezTo>
                  <a:pt x="483" y="84"/>
                  <a:pt x="483" y="84"/>
                  <a:pt x="483" y="84"/>
                </a:cubicBezTo>
                <a:cubicBezTo>
                  <a:pt x="483" y="114"/>
                  <a:pt x="504" y="134"/>
                  <a:pt x="533" y="134"/>
                </a:cubicBezTo>
                <a:cubicBezTo>
                  <a:pt x="551" y="134"/>
                  <a:pt x="563" y="127"/>
                  <a:pt x="572" y="116"/>
                </a:cubicBezTo>
                <a:cubicBezTo>
                  <a:pt x="557" y="102"/>
                  <a:pt x="557" y="102"/>
                  <a:pt x="557" y="102"/>
                </a:cubicBezTo>
                <a:cubicBezTo>
                  <a:pt x="549" y="109"/>
                  <a:pt x="543" y="112"/>
                  <a:pt x="533" y="112"/>
                </a:cubicBezTo>
                <a:cubicBezTo>
                  <a:pt x="521" y="112"/>
                  <a:pt x="513" y="106"/>
                  <a:pt x="510" y="93"/>
                </a:cubicBezTo>
                <a:cubicBezTo>
                  <a:pt x="577" y="93"/>
                  <a:pt x="577" y="93"/>
                  <a:pt x="577" y="93"/>
                </a:cubicBezTo>
                <a:cubicBezTo>
                  <a:pt x="577" y="91"/>
                  <a:pt x="577" y="88"/>
                  <a:pt x="577" y="86"/>
                </a:cubicBezTo>
                <a:cubicBezTo>
                  <a:pt x="577" y="59"/>
                  <a:pt x="563" y="34"/>
                  <a:pt x="530" y="34"/>
                </a:cubicBezTo>
                <a:close/>
                <a:moveTo>
                  <a:pt x="510" y="76"/>
                </a:moveTo>
                <a:cubicBezTo>
                  <a:pt x="512" y="64"/>
                  <a:pt x="519" y="56"/>
                  <a:pt x="530" y="56"/>
                </a:cubicBezTo>
                <a:cubicBezTo>
                  <a:pt x="542" y="56"/>
                  <a:pt x="549" y="64"/>
                  <a:pt x="551" y="76"/>
                </a:cubicBezTo>
                <a:lnTo>
                  <a:pt x="510" y="76"/>
                </a:lnTo>
                <a:close/>
                <a:moveTo>
                  <a:pt x="610" y="55"/>
                </a:moveTo>
                <a:cubicBezTo>
                  <a:pt x="610" y="36"/>
                  <a:pt x="610" y="36"/>
                  <a:pt x="610" y="36"/>
                </a:cubicBezTo>
                <a:cubicBezTo>
                  <a:pt x="583" y="36"/>
                  <a:pt x="583" y="36"/>
                  <a:pt x="583" y="36"/>
                </a:cubicBezTo>
                <a:cubicBezTo>
                  <a:pt x="583" y="132"/>
                  <a:pt x="583" y="132"/>
                  <a:pt x="583" y="132"/>
                </a:cubicBezTo>
                <a:cubicBezTo>
                  <a:pt x="610" y="132"/>
                  <a:pt x="610" y="132"/>
                  <a:pt x="610" y="132"/>
                </a:cubicBezTo>
                <a:cubicBezTo>
                  <a:pt x="610" y="97"/>
                  <a:pt x="610" y="97"/>
                  <a:pt x="610" y="97"/>
                </a:cubicBezTo>
                <a:cubicBezTo>
                  <a:pt x="610" y="74"/>
                  <a:pt x="621" y="63"/>
                  <a:pt x="640" y="63"/>
                </a:cubicBezTo>
                <a:cubicBezTo>
                  <a:pt x="641" y="63"/>
                  <a:pt x="641" y="63"/>
                  <a:pt x="641" y="63"/>
                </a:cubicBezTo>
                <a:cubicBezTo>
                  <a:pt x="641" y="34"/>
                  <a:pt x="641" y="34"/>
                  <a:pt x="641" y="34"/>
                </a:cubicBezTo>
                <a:cubicBezTo>
                  <a:pt x="625" y="33"/>
                  <a:pt x="616" y="42"/>
                  <a:pt x="610" y="55"/>
                </a:cubicBezTo>
                <a:close/>
                <a:moveTo>
                  <a:pt x="2038" y="1"/>
                </a:moveTo>
                <a:cubicBezTo>
                  <a:pt x="2038" y="132"/>
                  <a:pt x="2038" y="132"/>
                  <a:pt x="2038" y="132"/>
                </a:cubicBezTo>
                <a:cubicBezTo>
                  <a:pt x="2065" y="132"/>
                  <a:pt x="2065" y="132"/>
                  <a:pt x="2065" y="132"/>
                </a:cubicBezTo>
                <a:cubicBezTo>
                  <a:pt x="2065" y="1"/>
                  <a:pt x="2065" y="1"/>
                  <a:pt x="2065" y="1"/>
                </a:cubicBezTo>
                <a:lnTo>
                  <a:pt x="2038" y="1"/>
                </a:lnTo>
                <a:close/>
                <a:moveTo>
                  <a:pt x="733" y="11"/>
                </a:moveTo>
                <a:cubicBezTo>
                  <a:pt x="706" y="11"/>
                  <a:pt x="706" y="11"/>
                  <a:pt x="706" y="11"/>
                </a:cubicBezTo>
                <a:cubicBezTo>
                  <a:pt x="706" y="36"/>
                  <a:pt x="706" y="36"/>
                  <a:pt x="706" y="36"/>
                </a:cubicBezTo>
                <a:cubicBezTo>
                  <a:pt x="694" y="36"/>
                  <a:pt x="694" y="36"/>
                  <a:pt x="694" y="36"/>
                </a:cubicBezTo>
                <a:cubicBezTo>
                  <a:pt x="694" y="59"/>
                  <a:pt x="694" y="59"/>
                  <a:pt x="694" y="59"/>
                </a:cubicBezTo>
                <a:cubicBezTo>
                  <a:pt x="706" y="59"/>
                  <a:pt x="706" y="59"/>
                  <a:pt x="706" y="59"/>
                </a:cubicBezTo>
                <a:cubicBezTo>
                  <a:pt x="706" y="105"/>
                  <a:pt x="706" y="105"/>
                  <a:pt x="706" y="105"/>
                </a:cubicBezTo>
                <a:cubicBezTo>
                  <a:pt x="706" y="127"/>
                  <a:pt x="717" y="134"/>
                  <a:pt x="734" y="134"/>
                </a:cubicBezTo>
                <a:cubicBezTo>
                  <a:pt x="743" y="134"/>
                  <a:pt x="750" y="132"/>
                  <a:pt x="755" y="128"/>
                </a:cubicBezTo>
                <a:cubicBezTo>
                  <a:pt x="755" y="106"/>
                  <a:pt x="755" y="106"/>
                  <a:pt x="755" y="106"/>
                </a:cubicBezTo>
                <a:cubicBezTo>
                  <a:pt x="752" y="108"/>
                  <a:pt x="747" y="110"/>
                  <a:pt x="742" y="110"/>
                </a:cubicBezTo>
                <a:cubicBezTo>
                  <a:pt x="736" y="110"/>
                  <a:pt x="733" y="107"/>
                  <a:pt x="733" y="100"/>
                </a:cubicBezTo>
                <a:cubicBezTo>
                  <a:pt x="733" y="59"/>
                  <a:pt x="733" y="59"/>
                  <a:pt x="733" y="59"/>
                </a:cubicBezTo>
                <a:cubicBezTo>
                  <a:pt x="756" y="59"/>
                  <a:pt x="756" y="59"/>
                  <a:pt x="756" y="59"/>
                </a:cubicBezTo>
                <a:cubicBezTo>
                  <a:pt x="756" y="36"/>
                  <a:pt x="756" y="36"/>
                  <a:pt x="756" y="36"/>
                </a:cubicBezTo>
                <a:cubicBezTo>
                  <a:pt x="733" y="36"/>
                  <a:pt x="733" y="36"/>
                  <a:pt x="733" y="36"/>
                </a:cubicBezTo>
                <a:lnTo>
                  <a:pt x="733" y="11"/>
                </a:lnTo>
                <a:close/>
                <a:moveTo>
                  <a:pt x="1999" y="132"/>
                </a:moveTo>
                <a:cubicBezTo>
                  <a:pt x="2027" y="132"/>
                  <a:pt x="2027" y="132"/>
                  <a:pt x="2027" y="132"/>
                </a:cubicBezTo>
                <a:cubicBezTo>
                  <a:pt x="2027" y="1"/>
                  <a:pt x="2027" y="1"/>
                  <a:pt x="2027" y="1"/>
                </a:cubicBezTo>
                <a:cubicBezTo>
                  <a:pt x="1999" y="1"/>
                  <a:pt x="1999" y="1"/>
                  <a:pt x="1999" y="1"/>
                </a:cubicBezTo>
                <a:lnTo>
                  <a:pt x="1999" y="132"/>
                </a:lnTo>
                <a:close/>
                <a:moveTo>
                  <a:pt x="807" y="34"/>
                </a:moveTo>
                <a:cubicBezTo>
                  <a:pt x="779" y="34"/>
                  <a:pt x="760" y="57"/>
                  <a:pt x="760" y="84"/>
                </a:cubicBezTo>
                <a:cubicBezTo>
                  <a:pt x="760" y="84"/>
                  <a:pt x="760" y="84"/>
                  <a:pt x="760" y="84"/>
                </a:cubicBezTo>
                <a:cubicBezTo>
                  <a:pt x="760" y="114"/>
                  <a:pt x="781" y="134"/>
                  <a:pt x="810" y="134"/>
                </a:cubicBezTo>
                <a:cubicBezTo>
                  <a:pt x="827" y="134"/>
                  <a:pt x="840" y="127"/>
                  <a:pt x="849" y="116"/>
                </a:cubicBezTo>
                <a:cubicBezTo>
                  <a:pt x="834" y="102"/>
                  <a:pt x="834" y="102"/>
                  <a:pt x="834" y="102"/>
                </a:cubicBezTo>
                <a:cubicBezTo>
                  <a:pt x="826" y="109"/>
                  <a:pt x="820" y="112"/>
                  <a:pt x="810" y="112"/>
                </a:cubicBezTo>
                <a:cubicBezTo>
                  <a:pt x="798" y="112"/>
                  <a:pt x="790" y="106"/>
                  <a:pt x="787" y="93"/>
                </a:cubicBezTo>
                <a:cubicBezTo>
                  <a:pt x="854" y="93"/>
                  <a:pt x="854" y="93"/>
                  <a:pt x="854" y="93"/>
                </a:cubicBezTo>
                <a:cubicBezTo>
                  <a:pt x="854" y="91"/>
                  <a:pt x="854" y="88"/>
                  <a:pt x="854" y="86"/>
                </a:cubicBezTo>
                <a:cubicBezTo>
                  <a:pt x="854" y="59"/>
                  <a:pt x="839" y="34"/>
                  <a:pt x="807" y="34"/>
                </a:cubicBezTo>
                <a:close/>
                <a:moveTo>
                  <a:pt x="787" y="76"/>
                </a:moveTo>
                <a:cubicBezTo>
                  <a:pt x="789" y="64"/>
                  <a:pt x="796" y="56"/>
                  <a:pt x="807" y="56"/>
                </a:cubicBezTo>
                <a:cubicBezTo>
                  <a:pt x="819" y="56"/>
                  <a:pt x="826" y="64"/>
                  <a:pt x="828" y="76"/>
                </a:cubicBezTo>
                <a:lnTo>
                  <a:pt x="787" y="76"/>
                </a:lnTo>
                <a:close/>
                <a:moveTo>
                  <a:pt x="220" y="34"/>
                </a:moveTo>
                <a:cubicBezTo>
                  <a:pt x="207" y="34"/>
                  <a:pt x="197" y="39"/>
                  <a:pt x="189" y="49"/>
                </a:cubicBezTo>
                <a:cubicBezTo>
                  <a:pt x="184" y="40"/>
                  <a:pt x="174" y="34"/>
                  <a:pt x="161" y="34"/>
                </a:cubicBezTo>
                <a:cubicBezTo>
                  <a:pt x="148" y="34"/>
                  <a:pt x="139" y="41"/>
                  <a:pt x="133" y="50"/>
                </a:cubicBezTo>
                <a:cubicBezTo>
                  <a:pt x="133" y="36"/>
                  <a:pt x="133" y="36"/>
                  <a:pt x="133" y="36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6" y="132"/>
                  <a:pt x="106" y="132"/>
                  <a:pt x="106" y="132"/>
                </a:cubicBezTo>
                <a:cubicBezTo>
                  <a:pt x="133" y="132"/>
                  <a:pt x="133" y="132"/>
                  <a:pt x="133" y="132"/>
                </a:cubicBezTo>
                <a:cubicBezTo>
                  <a:pt x="133" y="78"/>
                  <a:pt x="133" y="78"/>
                  <a:pt x="133" y="78"/>
                </a:cubicBezTo>
                <a:cubicBezTo>
                  <a:pt x="133" y="65"/>
                  <a:pt x="139" y="59"/>
                  <a:pt x="150" y="59"/>
                </a:cubicBezTo>
                <a:cubicBezTo>
                  <a:pt x="160" y="59"/>
                  <a:pt x="166" y="65"/>
                  <a:pt x="166" y="78"/>
                </a:cubicBezTo>
                <a:cubicBezTo>
                  <a:pt x="166" y="132"/>
                  <a:pt x="166" y="132"/>
                  <a:pt x="166" y="132"/>
                </a:cubicBezTo>
                <a:cubicBezTo>
                  <a:pt x="193" y="132"/>
                  <a:pt x="193" y="132"/>
                  <a:pt x="193" y="132"/>
                </a:cubicBezTo>
                <a:cubicBezTo>
                  <a:pt x="193" y="78"/>
                  <a:pt x="193" y="78"/>
                  <a:pt x="193" y="78"/>
                </a:cubicBezTo>
                <a:cubicBezTo>
                  <a:pt x="193" y="65"/>
                  <a:pt x="199" y="59"/>
                  <a:pt x="209" y="59"/>
                </a:cubicBezTo>
                <a:cubicBezTo>
                  <a:pt x="220" y="59"/>
                  <a:pt x="225" y="65"/>
                  <a:pt x="225" y="78"/>
                </a:cubicBezTo>
                <a:cubicBezTo>
                  <a:pt x="225" y="132"/>
                  <a:pt x="225" y="132"/>
                  <a:pt x="225" y="132"/>
                </a:cubicBezTo>
                <a:cubicBezTo>
                  <a:pt x="253" y="132"/>
                  <a:pt x="253" y="132"/>
                  <a:pt x="253" y="132"/>
                </a:cubicBezTo>
                <a:cubicBezTo>
                  <a:pt x="253" y="69"/>
                  <a:pt x="253" y="69"/>
                  <a:pt x="253" y="69"/>
                </a:cubicBezTo>
                <a:cubicBezTo>
                  <a:pt x="253" y="46"/>
                  <a:pt x="240" y="34"/>
                  <a:pt x="220" y="34"/>
                </a:cubicBezTo>
                <a:close/>
                <a:moveTo>
                  <a:pt x="59" y="57"/>
                </a:moveTo>
                <a:cubicBezTo>
                  <a:pt x="38" y="51"/>
                  <a:pt x="32" y="49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34"/>
                  <a:pt x="38" y="29"/>
                  <a:pt x="48" y="29"/>
                </a:cubicBezTo>
                <a:cubicBezTo>
                  <a:pt x="59" y="29"/>
                  <a:pt x="70" y="34"/>
                  <a:pt x="81" y="41"/>
                </a:cubicBezTo>
                <a:cubicBezTo>
                  <a:pt x="95" y="21"/>
                  <a:pt x="95" y="21"/>
                  <a:pt x="95" y="21"/>
                </a:cubicBezTo>
                <a:cubicBezTo>
                  <a:pt x="83" y="10"/>
                  <a:pt x="67" y="5"/>
                  <a:pt x="49" y="5"/>
                </a:cubicBezTo>
                <a:cubicBezTo>
                  <a:pt x="23" y="5"/>
                  <a:pt x="5" y="20"/>
                  <a:pt x="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68"/>
                  <a:pt x="21" y="75"/>
                  <a:pt x="46" y="81"/>
                </a:cubicBezTo>
                <a:cubicBezTo>
                  <a:pt x="67" y="87"/>
                  <a:pt x="72" y="90"/>
                  <a:pt x="72" y="97"/>
                </a:cubicBezTo>
                <a:cubicBezTo>
                  <a:pt x="72" y="98"/>
                  <a:pt x="72" y="98"/>
                  <a:pt x="72" y="98"/>
                </a:cubicBezTo>
                <a:cubicBezTo>
                  <a:pt x="72" y="105"/>
                  <a:pt x="65" y="109"/>
                  <a:pt x="54" y="109"/>
                </a:cubicBezTo>
                <a:cubicBezTo>
                  <a:pt x="39" y="109"/>
                  <a:pt x="27" y="104"/>
                  <a:pt x="16" y="94"/>
                </a:cubicBezTo>
                <a:cubicBezTo>
                  <a:pt x="0" y="114"/>
                  <a:pt x="0" y="114"/>
                  <a:pt x="0" y="114"/>
                </a:cubicBezTo>
                <a:cubicBezTo>
                  <a:pt x="15" y="127"/>
                  <a:pt x="34" y="134"/>
                  <a:pt x="53" y="134"/>
                </a:cubicBezTo>
                <a:cubicBezTo>
                  <a:pt x="80" y="134"/>
                  <a:pt x="99" y="120"/>
                  <a:pt x="99" y="95"/>
                </a:cubicBezTo>
                <a:cubicBezTo>
                  <a:pt x="99" y="95"/>
                  <a:pt x="99" y="95"/>
                  <a:pt x="99" y="95"/>
                </a:cubicBezTo>
                <a:cubicBezTo>
                  <a:pt x="99" y="73"/>
                  <a:pt x="85" y="63"/>
                  <a:pt x="59" y="57"/>
                </a:cubicBezTo>
                <a:close/>
                <a:moveTo>
                  <a:pt x="304" y="35"/>
                </a:moveTo>
                <a:cubicBezTo>
                  <a:pt x="287" y="35"/>
                  <a:pt x="277" y="38"/>
                  <a:pt x="266" y="43"/>
                </a:cubicBezTo>
                <a:cubicBezTo>
                  <a:pt x="273" y="63"/>
                  <a:pt x="273" y="63"/>
                  <a:pt x="273" y="63"/>
                </a:cubicBezTo>
                <a:cubicBezTo>
                  <a:pt x="282" y="60"/>
                  <a:pt x="289" y="58"/>
                  <a:pt x="300" y="58"/>
                </a:cubicBezTo>
                <a:cubicBezTo>
                  <a:pt x="313" y="58"/>
                  <a:pt x="320" y="64"/>
                  <a:pt x="320" y="76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14" y="75"/>
                  <a:pt x="307" y="73"/>
                  <a:pt x="297" y="73"/>
                </a:cubicBezTo>
                <a:cubicBezTo>
                  <a:pt x="274" y="73"/>
                  <a:pt x="258" y="83"/>
                  <a:pt x="258" y="104"/>
                </a:cubicBezTo>
                <a:cubicBezTo>
                  <a:pt x="258" y="104"/>
                  <a:pt x="258" y="104"/>
                  <a:pt x="258" y="104"/>
                </a:cubicBezTo>
                <a:cubicBezTo>
                  <a:pt x="258" y="123"/>
                  <a:pt x="273" y="134"/>
                  <a:pt x="291" y="134"/>
                </a:cubicBezTo>
                <a:cubicBezTo>
                  <a:pt x="304" y="134"/>
                  <a:pt x="314" y="129"/>
                  <a:pt x="320" y="122"/>
                </a:cubicBezTo>
                <a:cubicBezTo>
                  <a:pt x="320" y="132"/>
                  <a:pt x="320" y="132"/>
                  <a:pt x="320" y="132"/>
                </a:cubicBezTo>
                <a:cubicBezTo>
                  <a:pt x="347" y="132"/>
                  <a:pt x="347" y="132"/>
                  <a:pt x="347" y="132"/>
                </a:cubicBezTo>
                <a:cubicBezTo>
                  <a:pt x="347" y="76"/>
                  <a:pt x="347" y="76"/>
                  <a:pt x="347" y="76"/>
                </a:cubicBezTo>
                <a:cubicBezTo>
                  <a:pt x="347" y="63"/>
                  <a:pt x="343" y="53"/>
                  <a:pt x="336" y="46"/>
                </a:cubicBezTo>
                <a:cubicBezTo>
                  <a:pt x="329" y="39"/>
                  <a:pt x="319" y="35"/>
                  <a:pt x="304" y="35"/>
                </a:cubicBezTo>
                <a:close/>
                <a:moveTo>
                  <a:pt x="321" y="98"/>
                </a:moveTo>
                <a:cubicBezTo>
                  <a:pt x="321" y="108"/>
                  <a:pt x="312" y="115"/>
                  <a:pt x="299" y="115"/>
                </a:cubicBezTo>
                <a:cubicBezTo>
                  <a:pt x="291" y="115"/>
                  <a:pt x="285" y="111"/>
                  <a:pt x="285" y="103"/>
                </a:cubicBezTo>
                <a:cubicBezTo>
                  <a:pt x="285" y="103"/>
                  <a:pt x="285" y="103"/>
                  <a:pt x="285" y="103"/>
                </a:cubicBezTo>
                <a:cubicBezTo>
                  <a:pt x="285" y="94"/>
                  <a:pt x="292" y="90"/>
                  <a:pt x="303" y="90"/>
                </a:cubicBezTo>
                <a:cubicBezTo>
                  <a:pt x="310" y="90"/>
                  <a:pt x="316" y="91"/>
                  <a:pt x="321" y="93"/>
                </a:cubicBezTo>
                <a:lnTo>
                  <a:pt x="321" y="98"/>
                </a:lnTo>
                <a:close/>
                <a:moveTo>
                  <a:pt x="457" y="11"/>
                </a:moveTo>
                <a:cubicBezTo>
                  <a:pt x="429" y="11"/>
                  <a:pt x="429" y="11"/>
                  <a:pt x="429" y="11"/>
                </a:cubicBezTo>
                <a:cubicBezTo>
                  <a:pt x="429" y="36"/>
                  <a:pt x="429" y="36"/>
                  <a:pt x="429" y="36"/>
                </a:cubicBezTo>
                <a:cubicBezTo>
                  <a:pt x="418" y="36"/>
                  <a:pt x="418" y="36"/>
                  <a:pt x="418" y="36"/>
                </a:cubicBezTo>
                <a:cubicBezTo>
                  <a:pt x="418" y="59"/>
                  <a:pt x="418" y="59"/>
                  <a:pt x="418" y="59"/>
                </a:cubicBezTo>
                <a:cubicBezTo>
                  <a:pt x="429" y="59"/>
                  <a:pt x="429" y="59"/>
                  <a:pt x="429" y="59"/>
                </a:cubicBezTo>
                <a:cubicBezTo>
                  <a:pt x="429" y="105"/>
                  <a:pt x="429" y="105"/>
                  <a:pt x="429" y="105"/>
                </a:cubicBezTo>
                <a:cubicBezTo>
                  <a:pt x="429" y="127"/>
                  <a:pt x="441" y="134"/>
                  <a:pt x="457" y="134"/>
                </a:cubicBezTo>
                <a:cubicBezTo>
                  <a:pt x="466" y="134"/>
                  <a:pt x="473" y="132"/>
                  <a:pt x="479" y="128"/>
                </a:cubicBezTo>
                <a:cubicBezTo>
                  <a:pt x="479" y="106"/>
                  <a:pt x="479" y="106"/>
                  <a:pt x="479" y="106"/>
                </a:cubicBezTo>
                <a:cubicBezTo>
                  <a:pt x="475" y="108"/>
                  <a:pt x="470" y="110"/>
                  <a:pt x="465" y="110"/>
                </a:cubicBezTo>
                <a:cubicBezTo>
                  <a:pt x="459" y="110"/>
                  <a:pt x="457" y="107"/>
                  <a:pt x="457" y="100"/>
                </a:cubicBezTo>
                <a:cubicBezTo>
                  <a:pt x="457" y="59"/>
                  <a:pt x="457" y="59"/>
                  <a:pt x="457" y="59"/>
                </a:cubicBezTo>
                <a:cubicBezTo>
                  <a:pt x="479" y="59"/>
                  <a:pt x="479" y="59"/>
                  <a:pt x="479" y="59"/>
                </a:cubicBezTo>
                <a:cubicBezTo>
                  <a:pt x="479" y="36"/>
                  <a:pt x="479" y="36"/>
                  <a:pt x="479" y="36"/>
                </a:cubicBezTo>
                <a:cubicBezTo>
                  <a:pt x="457" y="36"/>
                  <a:pt x="457" y="36"/>
                  <a:pt x="457" y="36"/>
                </a:cubicBezTo>
                <a:lnTo>
                  <a:pt x="457" y="11"/>
                </a:lnTo>
                <a:close/>
                <a:moveTo>
                  <a:pt x="382" y="55"/>
                </a:moveTo>
                <a:cubicBezTo>
                  <a:pt x="382" y="36"/>
                  <a:pt x="382" y="36"/>
                  <a:pt x="382" y="36"/>
                </a:cubicBezTo>
                <a:cubicBezTo>
                  <a:pt x="354" y="36"/>
                  <a:pt x="354" y="36"/>
                  <a:pt x="354" y="36"/>
                </a:cubicBezTo>
                <a:cubicBezTo>
                  <a:pt x="354" y="132"/>
                  <a:pt x="354" y="132"/>
                  <a:pt x="354" y="132"/>
                </a:cubicBezTo>
                <a:cubicBezTo>
                  <a:pt x="382" y="132"/>
                  <a:pt x="382" y="132"/>
                  <a:pt x="382" y="132"/>
                </a:cubicBezTo>
                <a:cubicBezTo>
                  <a:pt x="382" y="97"/>
                  <a:pt x="382" y="97"/>
                  <a:pt x="382" y="97"/>
                </a:cubicBezTo>
                <a:cubicBezTo>
                  <a:pt x="382" y="74"/>
                  <a:pt x="393" y="63"/>
                  <a:pt x="411" y="63"/>
                </a:cubicBezTo>
                <a:cubicBezTo>
                  <a:pt x="412" y="63"/>
                  <a:pt x="412" y="63"/>
                  <a:pt x="412" y="63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396" y="33"/>
                  <a:pt x="387" y="42"/>
                  <a:pt x="382" y="55"/>
                </a:cubicBezTo>
                <a:close/>
                <a:moveTo>
                  <a:pt x="1335" y="34"/>
                </a:moveTo>
                <a:cubicBezTo>
                  <a:pt x="1305" y="34"/>
                  <a:pt x="1283" y="56"/>
                  <a:pt x="1283" y="84"/>
                </a:cubicBezTo>
                <a:cubicBezTo>
                  <a:pt x="1283" y="84"/>
                  <a:pt x="1283" y="84"/>
                  <a:pt x="1283" y="84"/>
                </a:cubicBezTo>
                <a:cubicBezTo>
                  <a:pt x="1283" y="112"/>
                  <a:pt x="1305" y="134"/>
                  <a:pt x="1335" y="134"/>
                </a:cubicBezTo>
                <a:cubicBezTo>
                  <a:pt x="1365" y="134"/>
                  <a:pt x="1387" y="112"/>
                  <a:pt x="1387" y="84"/>
                </a:cubicBezTo>
                <a:cubicBezTo>
                  <a:pt x="1387" y="84"/>
                  <a:pt x="1387" y="84"/>
                  <a:pt x="1387" y="84"/>
                </a:cubicBezTo>
                <a:cubicBezTo>
                  <a:pt x="1387" y="56"/>
                  <a:pt x="1365" y="34"/>
                  <a:pt x="1335" y="34"/>
                </a:cubicBezTo>
                <a:close/>
                <a:moveTo>
                  <a:pt x="1360" y="84"/>
                </a:moveTo>
                <a:cubicBezTo>
                  <a:pt x="1360" y="99"/>
                  <a:pt x="1351" y="111"/>
                  <a:pt x="1335" y="111"/>
                </a:cubicBezTo>
                <a:cubicBezTo>
                  <a:pt x="1320" y="111"/>
                  <a:pt x="1310" y="98"/>
                  <a:pt x="1310" y="84"/>
                </a:cubicBezTo>
                <a:cubicBezTo>
                  <a:pt x="1310" y="84"/>
                  <a:pt x="1310" y="84"/>
                  <a:pt x="1310" y="84"/>
                </a:cubicBezTo>
                <a:cubicBezTo>
                  <a:pt x="1310" y="70"/>
                  <a:pt x="1319" y="58"/>
                  <a:pt x="1335" y="58"/>
                </a:cubicBezTo>
                <a:cubicBezTo>
                  <a:pt x="1350" y="58"/>
                  <a:pt x="1360" y="70"/>
                  <a:pt x="1360" y="84"/>
                </a:cubicBezTo>
                <a:close/>
                <a:moveTo>
                  <a:pt x="1834" y="55"/>
                </a:moveTo>
                <a:cubicBezTo>
                  <a:pt x="1834" y="36"/>
                  <a:pt x="1834" y="36"/>
                  <a:pt x="1834" y="36"/>
                </a:cubicBezTo>
                <a:cubicBezTo>
                  <a:pt x="1807" y="36"/>
                  <a:pt x="1807" y="36"/>
                  <a:pt x="1807" y="36"/>
                </a:cubicBezTo>
                <a:cubicBezTo>
                  <a:pt x="1807" y="132"/>
                  <a:pt x="1807" y="132"/>
                  <a:pt x="1807" y="132"/>
                </a:cubicBezTo>
                <a:cubicBezTo>
                  <a:pt x="1834" y="132"/>
                  <a:pt x="1834" y="132"/>
                  <a:pt x="1834" y="132"/>
                </a:cubicBezTo>
                <a:cubicBezTo>
                  <a:pt x="1834" y="97"/>
                  <a:pt x="1834" y="97"/>
                  <a:pt x="1834" y="97"/>
                </a:cubicBezTo>
                <a:cubicBezTo>
                  <a:pt x="1834" y="74"/>
                  <a:pt x="1845" y="63"/>
                  <a:pt x="1863" y="63"/>
                </a:cubicBezTo>
                <a:cubicBezTo>
                  <a:pt x="1865" y="63"/>
                  <a:pt x="1865" y="63"/>
                  <a:pt x="1865" y="63"/>
                </a:cubicBezTo>
                <a:cubicBezTo>
                  <a:pt x="1865" y="34"/>
                  <a:pt x="1865" y="34"/>
                  <a:pt x="1865" y="34"/>
                </a:cubicBezTo>
                <a:cubicBezTo>
                  <a:pt x="1848" y="33"/>
                  <a:pt x="1839" y="42"/>
                  <a:pt x="1834" y="55"/>
                </a:cubicBezTo>
                <a:close/>
                <a:moveTo>
                  <a:pt x="1748" y="34"/>
                </a:moveTo>
                <a:cubicBezTo>
                  <a:pt x="1718" y="34"/>
                  <a:pt x="1696" y="56"/>
                  <a:pt x="1696" y="84"/>
                </a:cubicBezTo>
                <a:cubicBezTo>
                  <a:pt x="1696" y="84"/>
                  <a:pt x="1696" y="84"/>
                  <a:pt x="1696" y="84"/>
                </a:cubicBezTo>
                <a:cubicBezTo>
                  <a:pt x="1696" y="112"/>
                  <a:pt x="1718" y="134"/>
                  <a:pt x="1748" y="134"/>
                </a:cubicBezTo>
                <a:cubicBezTo>
                  <a:pt x="1778" y="134"/>
                  <a:pt x="1800" y="112"/>
                  <a:pt x="1800" y="84"/>
                </a:cubicBezTo>
                <a:cubicBezTo>
                  <a:pt x="1800" y="84"/>
                  <a:pt x="1800" y="84"/>
                  <a:pt x="1800" y="84"/>
                </a:cubicBezTo>
                <a:cubicBezTo>
                  <a:pt x="1800" y="56"/>
                  <a:pt x="1778" y="34"/>
                  <a:pt x="1748" y="34"/>
                </a:cubicBezTo>
                <a:close/>
                <a:moveTo>
                  <a:pt x="1773" y="84"/>
                </a:moveTo>
                <a:cubicBezTo>
                  <a:pt x="1773" y="99"/>
                  <a:pt x="1764" y="111"/>
                  <a:pt x="1748" y="111"/>
                </a:cubicBezTo>
                <a:cubicBezTo>
                  <a:pt x="1733" y="111"/>
                  <a:pt x="1723" y="98"/>
                  <a:pt x="1723" y="84"/>
                </a:cubicBezTo>
                <a:cubicBezTo>
                  <a:pt x="1723" y="84"/>
                  <a:pt x="1723" y="84"/>
                  <a:pt x="1723" y="84"/>
                </a:cubicBezTo>
                <a:cubicBezTo>
                  <a:pt x="1723" y="70"/>
                  <a:pt x="1732" y="58"/>
                  <a:pt x="1748" y="58"/>
                </a:cubicBezTo>
                <a:cubicBezTo>
                  <a:pt x="1763" y="58"/>
                  <a:pt x="1773" y="70"/>
                  <a:pt x="1773" y="84"/>
                </a:cubicBezTo>
                <a:close/>
                <a:moveTo>
                  <a:pt x="1465" y="48"/>
                </a:moveTo>
                <a:cubicBezTo>
                  <a:pt x="1458" y="40"/>
                  <a:pt x="1449" y="34"/>
                  <a:pt x="1434" y="34"/>
                </a:cubicBezTo>
                <a:cubicBezTo>
                  <a:pt x="1412" y="34"/>
                  <a:pt x="1391" y="50"/>
                  <a:pt x="1391" y="79"/>
                </a:cubicBezTo>
                <a:cubicBezTo>
                  <a:pt x="1391" y="79"/>
                  <a:pt x="1391" y="79"/>
                  <a:pt x="1391" y="79"/>
                </a:cubicBezTo>
                <a:cubicBezTo>
                  <a:pt x="1391" y="108"/>
                  <a:pt x="1412" y="124"/>
                  <a:pt x="1434" y="124"/>
                </a:cubicBezTo>
                <a:cubicBezTo>
                  <a:pt x="1448" y="124"/>
                  <a:pt x="1457" y="118"/>
                  <a:pt x="1465" y="109"/>
                </a:cubicBezTo>
                <a:cubicBezTo>
                  <a:pt x="1465" y="113"/>
                  <a:pt x="1465" y="113"/>
                  <a:pt x="1465" y="113"/>
                </a:cubicBezTo>
                <a:cubicBezTo>
                  <a:pt x="1465" y="130"/>
                  <a:pt x="1457" y="139"/>
                  <a:pt x="1438" y="139"/>
                </a:cubicBezTo>
                <a:cubicBezTo>
                  <a:pt x="1425" y="139"/>
                  <a:pt x="1415" y="136"/>
                  <a:pt x="1405" y="131"/>
                </a:cubicBezTo>
                <a:cubicBezTo>
                  <a:pt x="1396" y="151"/>
                  <a:pt x="1396" y="151"/>
                  <a:pt x="1396" y="151"/>
                </a:cubicBezTo>
                <a:cubicBezTo>
                  <a:pt x="1408" y="158"/>
                  <a:pt x="1423" y="161"/>
                  <a:pt x="1439" y="161"/>
                </a:cubicBezTo>
                <a:cubicBezTo>
                  <a:pt x="1457" y="161"/>
                  <a:pt x="1471" y="157"/>
                  <a:pt x="1480" y="148"/>
                </a:cubicBezTo>
                <a:cubicBezTo>
                  <a:pt x="1488" y="140"/>
                  <a:pt x="1492" y="128"/>
                  <a:pt x="1492" y="110"/>
                </a:cubicBezTo>
                <a:cubicBezTo>
                  <a:pt x="1492" y="36"/>
                  <a:pt x="1492" y="36"/>
                  <a:pt x="1492" y="36"/>
                </a:cubicBezTo>
                <a:cubicBezTo>
                  <a:pt x="1465" y="36"/>
                  <a:pt x="1465" y="36"/>
                  <a:pt x="1465" y="36"/>
                </a:cubicBezTo>
                <a:lnTo>
                  <a:pt x="1465" y="48"/>
                </a:lnTo>
                <a:close/>
                <a:moveTo>
                  <a:pt x="1465" y="79"/>
                </a:moveTo>
                <a:cubicBezTo>
                  <a:pt x="1465" y="92"/>
                  <a:pt x="1455" y="102"/>
                  <a:pt x="1442" y="102"/>
                </a:cubicBezTo>
                <a:cubicBezTo>
                  <a:pt x="1429" y="102"/>
                  <a:pt x="1419" y="93"/>
                  <a:pt x="1419" y="79"/>
                </a:cubicBezTo>
                <a:cubicBezTo>
                  <a:pt x="1419" y="79"/>
                  <a:pt x="1419" y="79"/>
                  <a:pt x="1419" y="79"/>
                </a:cubicBezTo>
                <a:cubicBezTo>
                  <a:pt x="1419" y="66"/>
                  <a:pt x="1429" y="57"/>
                  <a:pt x="1442" y="57"/>
                </a:cubicBezTo>
                <a:cubicBezTo>
                  <a:pt x="1455" y="57"/>
                  <a:pt x="1465" y="66"/>
                  <a:pt x="1465" y="79"/>
                </a:cubicBezTo>
                <a:close/>
                <a:moveTo>
                  <a:pt x="1697" y="37"/>
                </a:moveTo>
                <a:cubicBezTo>
                  <a:pt x="1675" y="37"/>
                  <a:pt x="1675" y="37"/>
                  <a:pt x="1675" y="37"/>
                </a:cubicBezTo>
                <a:cubicBezTo>
                  <a:pt x="1675" y="33"/>
                  <a:pt x="1675" y="33"/>
                  <a:pt x="1675" y="33"/>
                </a:cubicBezTo>
                <a:cubicBezTo>
                  <a:pt x="1675" y="26"/>
                  <a:pt x="1678" y="23"/>
                  <a:pt x="1684" y="23"/>
                </a:cubicBezTo>
                <a:cubicBezTo>
                  <a:pt x="1689" y="23"/>
                  <a:pt x="1693" y="24"/>
                  <a:pt x="1697" y="25"/>
                </a:cubicBezTo>
                <a:cubicBezTo>
                  <a:pt x="1697" y="2"/>
                  <a:pt x="1697" y="2"/>
                  <a:pt x="1697" y="2"/>
                </a:cubicBezTo>
                <a:cubicBezTo>
                  <a:pt x="1692" y="1"/>
                  <a:pt x="1686" y="0"/>
                  <a:pt x="1677" y="0"/>
                </a:cubicBezTo>
                <a:cubicBezTo>
                  <a:pt x="1668" y="0"/>
                  <a:pt x="1660" y="2"/>
                  <a:pt x="1655" y="7"/>
                </a:cubicBezTo>
                <a:cubicBezTo>
                  <a:pt x="1650" y="12"/>
                  <a:pt x="1648" y="20"/>
                  <a:pt x="1648" y="31"/>
                </a:cubicBezTo>
                <a:cubicBezTo>
                  <a:pt x="1648" y="37"/>
                  <a:pt x="1648" y="37"/>
                  <a:pt x="1648" y="37"/>
                </a:cubicBezTo>
                <a:cubicBezTo>
                  <a:pt x="1636" y="37"/>
                  <a:pt x="1636" y="37"/>
                  <a:pt x="1636" y="37"/>
                </a:cubicBezTo>
                <a:cubicBezTo>
                  <a:pt x="1636" y="59"/>
                  <a:pt x="1636" y="59"/>
                  <a:pt x="1636" y="59"/>
                </a:cubicBezTo>
                <a:cubicBezTo>
                  <a:pt x="1648" y="59"/>
                  <a:pt x="1648" y="59"/>
                  <a:pt x="1648" y="59"/>
                </a:cubicBezTo>
                <a:cubicBezTo>
                  <a:pt x="1648" y="132"/>
                  <a:pt x="1648" y="132"/>
                  <a:pt x="1648" y="132"/>
                </a:cubicBezTo>
                <a:cubicBezTo>
                  <a:pt x="1675" y="132"/>
                  <a:pt x="1675" y="132"/>
                  <a:pt x="1675" y="132"/>
                </a:cubicBezTo>
                <a:cubicBezTo>
                  <a:pt x="1675" y="59"/>
                  <a:pt x="1675" y="59"/>
                  <a:pt x="1675" y="59"/>
                </a:cubicBezTo>
                <a:cubicBezTo>
                  <a:pt x="1697" y="59"/>
                  <a:pt x="1697" y="59"/>
                  <a:pt x="1697" y="59"/>
                </a:cubicBezTo>
                <a:lnTo>
                  <a:pt x="1697" y="37"/>
                </a:lnTo>
                <a:close/>
                <a:moveTo>
                  <a:pt x="1548" y="101"/>
                </a:moveTo>
                <a:cubicBezTo>
                  <a:pt x="1526" y="36"/>
                  <a:pt x="1526" y="36"/>
                  <a:pt x="1526" y="36"/>
                </a:cubicBezTo>
                <a:cubicBezTo>
                  <a:pt x="1497" y="36"/>
                  <a:pt x="1497" y="36"/>
                  <a:pt x="1497" y="36"/>
                </a:cubicBezTo>
                <a:cubicBezTo>
                  <a:pt x="1535" y="132"/>
                  <a:pt x="1535" y="132"/>
                  <a:pt x="1535" y="132"/>
                </a:cubicBezTo>
                <a:cubicBezTo>
                  <a:pt x="1532" y="137"/>
                  <a:pt x="1530" y="139"/>
                  <a:pt x="1525" y="139"/>
                </a:cubicBezTo>
                <a:cubicBezTo>
                  <a:pt x="1521" y="139"/>
                  <a:pt x="1517" y="137"/>
                  <a:pt x="1513" y="135"/>
                </a:cubicBezTo>
                <a:cubicBezTo>
                  <a:pt x="1504" y="155"/>
                  <a:pt x="1504" y="155"/>
                  <a:pt x="1504" y="155"/>
                </a:cubicBezTo>
                <a:cubicBezTo>
                  <a:pt x="1511" y="159"/>
                  <a:pt x="1519" y="161"/>
                  <a:pt x="1528" y="161"/>
                </a:cubicBezTo>
                <a:cubicBezTo>
                  <a:pt x="1545" y="161"/>
                  <a:pt x="1553" y="154"/>
                  <a:pt x="1560" y="134"/>
                </a:cubicBezTo>
                <a:cubicBezTo>
                  <a:pt x="1597" y="36"/>
                  <a:pt x="1597" y="36"/>
                  <a:pt x="1597" y="36"/>
                </a:cubicBezTo>
                <a:cubicBezTo>
                  <a:pt x="1569" y="36"/>
                  <a:pt x="1569" y="36"/>
                  <a:pt x="1569" y="36"/>
                </a:cubicBezTo>
                <a:lnTo>
                  <a:pt x="1548" y="101"/>
                </a:lnTo>
                <a:close/>
                <a:moveTo>
                  <a:pt x="1008" y="34"/>
                </a:moveTo>
                <a:cubicBezTo>
                  <a:pt x="994" y="34"/>
                  <a:pt x="986" y="41"/>
                  <a:pt x="980" y="49"/>
                </a:cubicBezTo>
                <a:cubicBezTo>
                  <a:pt x="980" y="1"/>
                  <a:pt x="980" y="1"/>
                  <a:pt x="980" y="1"/>
                </a:cubicBezTo>
                <a:cubicBezTo>
                  <a:pt x="952" y="1"/>
                  <a:pt x="952" y="1"/>
                  <a:pt x="952" y="1"/>
                </a:cubicBezTo>
                <a:cubicBezTo>
                  <a:pt x="952" y="132"/>
                  <a:pt x="952" y="132"/>
                  <a:pt x="952" y="132"/>
                </a:cubicBezTo>
                <a:cubicBezTo>
                  <a:pt x="980" y="132"/>
                  <a:pt x="980" y="132"/>
                  <a:pt x="980" y="132"/>
                </a:cubicBezTo>
                <a:cubicBezTo>
                  <a:pt x="980" y="78"/>
                  <a:pt x="980" y="78"/>
                  <a:pt x="980" y="78"/>
                </a:cubicBezTo>
                <a:cubicBezTo>
                  <a:pt x="980" y="65"/>
                  <a:pt x="986" y="59"/>
                  <a:pt x="997" y="59"/>
                </a:cubicBezTo>
                <a:cubicBezTo>
                  <a:pt x="1007" y="59"/>
                  <a:pt x="1013" y="65"/>
                  <a:pt x="1013" y="78"/>
                </a:cubicBezTo>
                <a:cubicBezTo>
                  <a:pt x="1013" y="132"/>
                  <a:pt x="1013" y="132"/>
                  <a:pt x="1013" y="132"/>
                </a:cubicBezTo>
                <a:cubicBezTo>
                  <a:pt x="1040" y="132"/>
                  <a:pt x="1040" y="132"/>
                  <a:pt x="1040" y="132"/>
                </a:cubicBezTo>
                <a:cubicBezTo>
                  <a:pt x="1040" y="70"/>
                  <a:pt x="1040" y="70"/>
                  <a:pt x="1040" y="70"/>
                </a:cubicBezTo>
                <a:cubicBezTo>
                  <a:pt x="1040" y="48"/>
                  <a:pt x="1028" y="34"/>
                  <a:pt x="1008" y="34"/>
                </a:cubicBezTo>
                <a:close/>
                <a:moveTo>
                  <a:pt x="1250" y="132"/>
                </a:moveTo>
                <a:cubicBezTo>
                  <a:pt x="1278" y="132"/>
                  <a:pt x="1278" y="132"/>
                  <a:pt x="1278" y="132"/>
                </a:cubicBezTo>
                <a:cubicBezTo>
                  <a:pt x="1278" y="1"/>
                  <a:pt x="1278" y="1"/>
                  <a:pt x="1278" y="1"/>
                </a:cubicBezTo>
                <a:cubicBezTo>
                  <a:pt x="1250" y="1"/>
                  <a:pt x="1250" y="1"/>
                  <a:pt x="1250" y="1"/>
                </a:cubicBezTo>
                <a:lnTo>
                  <a:pt x="1250" y="132"/>
                </a:lnTo>
                <a:close/>
                <a:moveTo>
                  <a:pt x="1103" y="34"/>
                </a:moveTo>
                <a:cubicBezTo>
                  <a:pt x="1089" y="34"/>
                  <a:pt x="1081" y="41"/>
                  <a:pt x="1075" y="49"/>
                </a:cubicBezTo>
                <a:cubicBezTo>
                  <a:pt x="1075" y="36"/>
                  <a:pt x="1075" y="36"/>
                  <a:pt x="1075" y="36"/>
                </a:cubicBezTo>
                <a:cubicBezTo>
                  <a:pt x="1047" y="36"/>
                  <a:pt x="1047" y="36"/>
                  <a:pt x="1047" y="36"/>
                </a:cubicBezTo>
                <a:cubicBezTo>
                  <a:pt x="1047" y="132"/>
                  <a:pt x="1047" y="132"/>
                  <a:pt x="1047" y="132"/>
                </a:cubicBezTo>
                <a:cubicBezTo>
                  <a:pt x="1075" y="132"/>
                  <a:pt x="1075" y="132"/>
                  <a:pt x="1075" y="132"/>
                </a:cubicBezTo>
                <a:cubicBezTo>
                  <a:pt x="1075" y="78"/>
                  <a:pt x="1075" y="78"/>
                  <a:pt x="1075" y="78"/>
                </a:cubicBezTo>
                <a:cubicBezTo>
                  <a:pt x="1075" y="65"/>
                  <a:pt x="1081" y="59"/>
                  <a:pt x="1092" y="59"/>
                </a:cubicBezTo>
                <a:cubicBezTo>
                  <a:pt x="1102" y="59"/>
                  <a:pt x="1108" y="65"/>
                  <a:pt x="1108" y="78"/>
                </a:cubicBezTo>
                <a:cubicBezTo>
                  <a:pt x="1108" y="132"/>
                  <a:pt x="1108" y="132"/>
                  <a:pt x="1108" y="132"/>
                </a:cubicBezTo>
                <a:cubicBezTo>
                  <a:pt x="1135" y="132"/>
                  <a:pt x="1135" y="132"/>
                  <a:pt x="1135" y="132"/>
                </a:cubicBezTo>
                <a:cubicBezTo>
                  <a:pt x="1135" y="70"/>
                  <a:pt x="1135" y="70"/>
                  <a:pt x="1135" y="70"/>
                </a:cubicBezTo>
                <a:cubicBezTo>
                  <a:pt x="1135" y="48"/>
                  <a:pt x="1123" y="34"/>
                  <a:pt x="1103" y="34"/>
                </a:cubicBezTo>
                <a:close/>
                <a:moveTo>
                  <a:pt x="910" y="111"/>
                </a:moveTo>
                <a:cubicBezTo>
                  <a:pt x="895" y="111"/>
                  <a:pt x="885" y="99"/>
                  <a:pt x="885" y="84"/>
                </a:cubicBezTo>
                <a:cubicBezTo>
                  <a:pt x="885" y="84"/>
                  <a:pt x="885" y="84"/>
                  <a:pt x="885" y="84"/>
                </a:cubicBezTo>
                <a:cubicBezTo>
                  <a:pt x="885" y="70"/>
                  <a:pt x="895" y="58"/>
                  <a:pt x="909" y="58"/>
                </a:cubicBezTo>
                <a:cubicBezTo>
                  <a:pt x="918" y="58"/>
                  <a:pt x="925" y="62"/>
                  <a:pt x="931" y="68"/>
                </a:cubicBezTo>
                <a:cubicBezTo>
                  <a:pt x="947" y="50"/>
                  <a:pt x="947" y="50"/>
                  <a:pt x="947" y="50"/>
                </a:cubicBezTo>
                <a:cubicBezTo>
                  <a:pt x="938" y="40"/>
                  <a:pt x="927" y="34"/>
                  <a:pt x="909" y="34"/>
                </a:cubicBezTo>
                <a:cubicBezTo>
                  <a:pt x="880" y="34"/>
                  <a:pt x="859" y="57"/>
                  <a:pt x="859" y="84"/>
                </a:cubicBezTo>
                <a:cubicBezTo>
                  <a:pt x="859" y="84"/>
                  <a:pt x="859" y="84"/>
                  <a:pt x="859" y="84"/>
                </a:cubicBezTo>
                <a:cubicBezTo>
                  <a:pt x="859" y="112"/>
                  <a:pt x="880" y="134"/>
                  <a:pt x="909" y="134"/>
                </a:cubicBezTo>
                <a:cubicBezTo>
                  <a:pt x="928" y="134"/>
                  <a:pt x="939" y="127"/>
                  <a:pt x="948" y="117"/>
                </a:cubicBezTo>
                <a:cubicBezTo>
                  <a:pt x="932" y="100"/>
                  <a:pt x="932" y="100"/>
                  <a:pt x="932" y="100"/>
                </a:cubicBezTo>
                <a:cubicBezTo>
                  <a:pt x="925" y="107"/>
                  <a:pt x="919" y="111"/>
                  <a:pt x="910" y="111"/>
                </a:cubicBezTo>
                <a:close/>
                <a:moveTo>
                  <a:pt x="1945" y="35"/>
                </a:moveTo>
                <a:cubicBezTo>
                  <a:pt x="1929" y="35"/>
                  <a:pt x="1918" y="38"/>
                  <a:pt x="1908" y="42"/>
                </a:cubicBezTo>
                <a:cubicBezTo>
                  <a:pt x="1915" y="63"/>
                  <a:pt x="1915" y="63"/>
                  <a:pt x="1915" y="63"/>
                </a:cubicBezTo>
                <a:cubicBezTo>
                  <a:pt x="1923" y="60"/>
                  <a:pt x="1931" y="58"/>
                  <a:pt x="1941" y="58"/>
                </a:cubicBezTo>
                <a:cubicBezTo>
                  <a:pt x="1955" y="58"/>
                  <a:pt x="1962" y="64"/>
                  <a:pt x="1962" y="76"/>
                </a:cubicBezTo>
                <a:cubicBezTo>
                  <a:pt x="1962" y="77"/>
                  <a:pt x="1962" y="77"/>
                  <a:pt x="1962" y="77"/>
                </a:cubicBezTo>
                <a:cubicBezTo>
                  <a:pt x="1955" y="75"/>
                  <a:pt x="1948" y="73"/>
                  <a:pt x="1938" y="73"/>
                </a:cubicBezTo>
                <a:cubicBezTo>
                  <a:pt x="1915" y="73"/>
                  <a:pt x="1899" y="83"/>
                  <a:pt x="1899" y="104"/>
                </a:cubicBezTo>
                <a:cubicBezTo>
                  <a:pt x="1899" y="104"/>
                  <a:pt x="1899" y="104"/>
                  <a:pt x="1899" y="104"/>
                </a:cubicBezTo>
                <a:cubicBezTo>
                  <a:pt x="1899" y="123"/>
                  <a:pt x="1914" y="134"/>
                  <a:pt x="1932" y="134"/>
                </a:cubicBezTo>
                <a:cubicBezTo>
                  <a:pt x="1946" y="134"/>
                  <a:pt x="1955" y="129"/>
                  <a:pt x="1962" y="122"/>
                </a:cubicBezTo>
                <a:cubicBezTo>
                  <a:pt x="1962" y="132"/>
                  <a:pt x="1962" y="132"/>
                  <a:pt x="1962" y="132"/>
                </a:cubicBezTo>
                <a:cubicBezTo>
                  <a:pt x="1988" y="132"/>
                  <a:pt x="1988" y="132"/>
                  <a:pt x="1988" y="132"/>
                </a:cubicBezTo>
                <a:cubicBezTo>
                  <a:pt x="1988" y="76"/>
                  <a:pt x="1988" y="76"/>
                  <a:pt x="1988" y="76"/>
                </a:cubicBezTo>
                <a:cubicBezTo>
                  <a:pt x="1988" y="63"/>
                  <a:pt x="1985" y="53"/>
                  <a:pt x="1978" y="46"/>
                </a:cubicBezTo>
                <a:cubicBezTo>
                  <a:pt x="1971" y="39"/>
                  <a:pt x="1960" y="35"/>
                  <a:pt x="1945" y="35"/>
                </a:cubicBezTo>
                <a:close/>
                <a:moveTo>
                  <a:pt x="1962" y="98"/>
                </a:moveTo>
                <a:cubicBezTo>
                  <a:pt x="1962" y="108"/>
                  <a:pt x="1953" y="115"/>
                  <a:pt x="1941" y="115"/>
                </a:cubicBezTo>
                <a:cubicBezTo>
                  <a:pt x="1932" y="115"/>
                  <a:pt x="1926" y="111"/>
                  <a:pt x="1926" y="103"/>
                </a:cubicBezTo>
                <a:cubicBezTo>
                  <a:pt x="1926" y="103"/>
                  <a:pt x="1926" y="103"/>
                  <a:pt x="1926" y="103"/>
                </a:cubicBezTo>
                <a:cubicBezTo>
                  <a:pt x="1926" y="94"/>
                  <a:pt x="1933" y="90"/>
                  <a:pt x="1945" y="90"/>
                </a:cubicBezTo>
                <a:cubicBezTo>
                  <a:pt x="1951" y="90"/>
                  <a:pt x="1957" y="91"/>
                  <a:pt x="1962" y="93"/>
                </a:cubicBezTo>
                <a:lnTo>
                  <a:pt x="1962" y="98"/>
                </a:lnTo>
                <a:close/>
                <a:moveTo>
                  <a:pt x="1193" y="34"/>
                </a:moveTo>
                <a:cubicBezTo>
                  <a:pt x="1163" y="34"/>
                  <a:pt x="1141" y="56"/>
                  <a:pt x="1141" y="84"/>
                </a:cubicBezTo>
                <a:cubicBezTo>
                  <a:pt x="1141" y="84"/>
                  <a:pt x="1141" y="84"/>
                  <a:pt x="1141" y="84"/>
                </a:cubicBezTo>
                <a:cubicBezTo>
                  <a:pt x="1141" y="112"/>
                  <a:pt x="1163" y="134"/>
                  <a:pt x="1193" y="134"/>
                </a:cubicBezTo>
                <a:cubicBezTo>
                  <a:pt x="1223" y="134"/>
                  <a:pt x="1245" y="112"/>
                  <a:pt x="1245" y="84"/>
                </a:cubicBezTo>
                <a:cubicBezTo>
                  <a:pt x="1245" y="84"/>
                  <a:pt x="1245" y="84"/>
                  <a:pt x="1245" y="84"/>
                </a:cubicBezTo>
                <a:cubicBezTo>
                  <a:pt x="1245" y="56"/>
                  <a:pt x="1223" y="34"/>
                  <a:pt x="1193" y="34"/>
                </a:cubicBezTo>
                <a:close/>
                <a:moveTo>
                  <a:pt x="1218" y="84"/>
                </a:moveTo>
                <a:cubicBezTo>
                  <a:pt x="1218" y="99"/>
                  <a:pt x="1209" y="111"/>
                  <a:pt x="1193" y="111"/>
                </a:cubicBezTo>
                <a:cubicBezTo>
                  <a:pt x="1178" y="111"/>
                  <a:pt x="1168" y="98"/>
                  <a:pt x="1168" y="84"/>
                </a:cubicBezTo>
                <a:cubicBezTo>
                  <a:pt x="1168" y="84"/>
                  <a:pt x="1168" y="84"/>
                  <a:pt x="1168" y="84"/>
                </a:cubicBezTo>
                <a:cubicBezTo>
                  <a:pt x="1168" y="70"/>
                  <a:pt x="1177" y="58"/>
                  <a:pt x="1193" y="58"/>
                </a:cubicBezTo>
                <a:cubicBezTo>
                  <a:pt x="1208" y="58"/>
                  <a:pt x="1218" y="70"/>
                  <a:pt x="1218" y="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8721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D7C56BA8-590A-4028-A3BD-EBB4F41E7443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9855467" y="2024677"/>
            <a:ext cx="3499241" cy="1167475"/>
            <a:chOff x="547688" y="952500"/>
            <a:chExt cx="12190413" cy="406717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9186E01-E5DD-4CF8-B980-31578D78DA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gradFill flip="none" rotWithShape="1">
              <a:gsLst>
                <a:gs pos="0">
                  <a:srgbClr val="F2A11F"/>
                </a:gs>
                <a:gs pos="37000">
                  <a:srgbClr val="EC5124"/>
                </a:gs>
                <a:gs pos="79000">
                  <a:srgbClr val="D32A27"/>
                </a:gs>
                <a:gs pos="100000">
                  <a:srgbClr val="7A425E"/>
                </a:gs>
              </a:gsLst>
              <a:lin ang="2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4297898A-7690-4887-A538-06925E3249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EBE1A931-8ED4-4023-B1E7-E7C0FCB53C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id="{3DFA30DE-FC15-4449-9A0C-173C6898FE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0">
              <a:extLst>
                <a:ext uri="{FF2B5EF4-FFF2-40B4-BE49-F238E27FC236}">
                  <a16:creationId xmlns:a16="http://schemas.microsoft.com/office/drawing/2014/main" id="{2C43BCA4-E25C-47F7-A5A5-C71BAFE37A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6476CD2B-51BA-4E82-9674-026AAE497F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F65A61BF-2424-45EF-AEBD-67F3A1E98F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548639" y="1508929"/>
            <a:ext cx="9957816" cy="240520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1218987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US" sz="60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548640" y="3956227"/>
            <a:ext cx="9957816" cy="46201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500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9913" y="6473952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5" name="TextBox 74"/>
          <p:cNvSpPr txBox="1"/>
          <p:nvPr userDrawn="1"/>
        </p:nvSpPr>
        <p:spPr>
          <a:xfrm>
            <a:off x="548640" y="6473952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latin typeface="Arial" pitchFamily="34" charset="0"/>
                <a:cs typeface="Arial" pitchFamily="34" charset="0"/>
              </a:rPr>
              <a:t>2019 Lenovo Internal.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1866921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D7C56BA8-590A-4028-A3BD-EBB4F41E7443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9855467" y="2024677"/>
            <a:ext cx="3499241" cy="1167475"/>
            <a:chOff x="547688" y="952500"/>
            <a:chExt cx="12190413" cy="406717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9186E01-E5DD-4CF8-B980-31578D78DA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gradFill flip="none" rotWithShape="1">
              <a:gsLst>
                <a:gs pos="0">
                  <a:srgbClr val="F2A11F"/>
                </a:gs>
                <a:gs pos="37000">
                  <a:srgbClr val="EC5124"/>
                </a:gs>
                <a:gs pos="79000">
                  <a:srgbClr val="D32A27"/>
                </a:gs>
                <a:gs pos="100000">
                  <a:srgbClr val="7A425E"/>
                </a:gs>
              </a:gsLst>
              <a:lin ang="2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4297898A-7690-4887-A538-06925E3249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EBE1A931-8ED4-4023-B1E7-E7C0FCB53C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id="{3DFA30DE-FC15-4449-9A0C-173C6898FE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0">
              <a:extLst>
                <a:ext uri="{FF2B5EF4-FFF2-40B4-BE49-F238E27FC236}">
                  <a16:creationId xmlns:a16="http://schemas.microsoft.com/office/drawing/2014/main" id="{2C43BCA4-E25C-47F7-A5A5-C71BAFE37A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6476CD2B-51BA-4E82-9674-026AAE497F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F65A61BF-2424-45EF-AEBD-67F3A1E98F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548639" y="1508929"/>
            <a:ext cx="9957816" cy="240520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1218987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US" sz="60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548640" y="3956227"/>
            <a:ext cx="9957816" cy="46201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500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9913" y="6473952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5" name="TextBox 74"/>
          <p:cNvSpPr txBox="1"/>
          <p:nvPr userDrawn="1"/>
        </p:nvSpPr>
        <p:spPr>
          <a:xfrm>
            <a:off x="548640" y="6473952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 Lenovo Internal.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7138199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Color">
    <p:bg>
      <p:bgPr>
        <a:gradFill flip="none" rotWithShape="1">
          <a:gsLst>
            <a:gs pos="0">
              <a:srgbClr val="58C7D2"/>
            </a:gs>
            <a:gs pos="34000">
              <a:srgbClr val="70C279"/>
            </a:gs>
            <a:gs pos="100000">
              <a:srgbClr val="ABAF37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D7C56BA8-590A-4028-A3BD-EBB4F41E7443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9855467" y="2024677"/>
            <a:ext cx="3499241" cy="1167475"/>
            <a:chOff x="547688" y="952500"/>
            <a:chExt cx="12190413" cy="406717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9186E01-E5DD-4CF8-B980-31578D78DA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4297898A-7690-4887-A538-06925E3249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EBE1A931-8ED4-4023-B1E7-E7C0FCB53C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id="{3DFA30DE-FC15-4449-9A0C-173C6898FE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0">
              <a:extLst>
                <a:ext uri="{FF2B5EF4-FFF2-40B4-BE49-F238E27FC236}">
                  <a16:creationId xmlns:a16="http://schemas.microsoft.com/office/drawing/2014/main" id="{2C43BCA4-E25C-47F7-A5A5-C71BAFE37A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6476CD2B-51BA-4E82-9674-026AAE497F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F65A61BF-2424-45EF-AEBD-67F3A1E98F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548639" y="1508929"/>
            <a:ext cx="9957816" cy="240520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1218987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US" sz="60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548640" y="3956227"/>
            <a:ext cx="9957816" cy="46201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500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9913" y="6473952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5" name="TextBox 74"/>
          <p:cNvSpPr txBox="1"/>
          <p:nvPr userDrawn="1"/>
        </p:nvSpPr>
        <p:spPr>
          <a:xfrm>
            <a:off x="548640" y="6473952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 Lenovo Internal.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4182537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9E69A-3DC1-4EF4-85C5-F2DC8224A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D473978-851F-4F65-AF68-24800E92394E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7C56BA8-590A-4028-A3BD-EBB4F41E7443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9855467" y="2024677"/>
            <a:ext cx="3499241" cy="1167475"/>
            <a:chOff x="547688" y="952500"/>
            <a:chExt cx="12190413" cy="406717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9186E01-E5DD-4CF8-B980-31578D78DA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4297898A-7690-4887-A538-06925E3249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EBE1A931-8ED4-4023-B1E7-E7C0FCB53C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id="{3DFA30DE-FC15-4449-9A0C-173C6898FE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0">
              <a:extLst>
                <a:ext uri="{FF2B5EF4-FFF2-40B4-BE49-F238E27FC236}">
                  <a16:creationId xmlns:a16="http://schemas.microsoft.com/office/drawing/2014/main" id="{2C43BCA4-E25C-47F7-A5A5-C71BAFE37A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6476CD2B-51BA-4E82-9674-026AAE497F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F65A61BF-2424-45EF-AEBD-67F3A1E98F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548639" y="1508929"/>
            <a:ext cx="9957816" cy="240520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1218987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US" sz="60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548640" y="3956227"/>
            <a:ext cx="9957816" cy="46201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500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9913" y="6473952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5" name="TextBox 74"/>
          <p:cNvSpPr txBox="1"/>
          <p:nvPr userDrawn="1"/>
        </p:nvSpPr>
        <p:spPr>
          <a:xfrm>
            <a:off x="548640" y="6473952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 Lenovo Internal.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959305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402336"/>
            <a:ext cx="11073384" cy="521208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algn="l" defTabSz="1218987" rtl="0" eaLnBrk="1" latinLnBrk="0" hangingPunct="1">
              <a:lnSpc>
                <a:spcPts val="32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9913" y="6473952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9585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396214" y="6473952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latin typeface="Arial" pitchFamily="34" charset="0"/>
                <a:cs typeface="Arial" pitchFamily="34" charset="0"/>
              </a:rPr>
              <a:t>2019 Lenovo Internal. All rights reserved.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9913" y="6473952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54338" y="6421482"/>
            <a:ext cx="734356" cy="245008"/>
            <a:chOff x="547688" y="952500"/>
            <a:chExt cx="12190413" cy="4067175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 noEditPoints="1"/>
            </p:cNvSpPr>
            <p:nvPr userDrawn="1"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 noEditPoints="1"/>
            </p:cNvSpPr>
            <p:nvPr userDrawn="1"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302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23" r:id="rId2"/>
    <p:sldLayoutId id="2147483742" r:id="rId3"/>
    <p:sldLayoutId id="2147483741" r:id="rId4"/>
    <p:sldLayoutId id="2147483670" r:id="rId5"/>
    <p:sldLayoutId id="2147483740" r:id="rId6"/>
    <p:sldLayoutId id="2147483744" r:id="rId7"/>
    <p:sldLayoutId id="2147483743" r:id="rId8"/>
    <p:sldLayoutId id="2147483654" r:id="rId9"/>
    <p:sldLayoutId id="2147483725" r:id="rId10"/>
    <p:sldLayoutId id="2147483738" r:id="rId11"/>
    <p:sldLayoutId id="2147483739" r:id="rId12"/>
    <p:sldLayoutId id="2147483661" r:id="rId13"/>
    <p:sldLayoutId id="2147483726" r:id="rId14"/>
    <p:sldLayoutId id="2147483673" r:id="rId15"/>
    <p:sldLayoutId id="2147483727" r:id="rId16"/>
    <p:sldLayoutId id="2147483662" r:id="rId17"/>
    <p:sldLayoutId id="2147483728" r:id="rId18"/>
    <p:sldLayoutId id="2147483736" r:id="rId19"/>
    <p:sldLayoutId id="2147483737" r:id="rId20"/>
    <p:sldLayoutId id="2147483691" r:id="rId21"/>
    <p:sldLayoutId id="2147483729" r:id="rId22"/>
    <p:sldLayoutId id="2147483692" r:id="rId23"/>
    <p:sldLayoutId id="2147483730" r:id="rId24"/>
    <p:sldLayoutId id="2147483711" r:id="rId25"/>
    <p:sldLayoutId id="2147483731" r:id="rId26"/>
    <p:sldLayoutId id="2147483746" r:id="rId27"/>
    <p:sldLayoutId id="2147483722" r:id="rId28"/>
    <p:sldLayoutId id="2147483732" r:id="rId29"/>
    <p:sldLayoutId id="2147483657" r:id="rId30"/>
    <p:sldLayoutId id="2147483733" r:id="rId31"/>
    <p:sldLayoutId id="2147483659" r:id="rId32"/>
    <p:sldLayoutId id="2147483734" r:id="rId33"/>
    <p:sldLayoutId id="2147483668" r:id="rId34"/>
    <p:sldLayoutId id="2147483735" r:id="rId35"/>
    <p:sldLayoutId id="2147483745" r:id="rId36"/>
  </p:sldLayoutIdLst>
  <p:transition spd="med"/>
  <p:hf hdr="0" dt="0"/>
  <p:txStyles>
    <p:titleStyle>
      <a:lvl1pPr algn="ctr" defTabSz="1218987" rtl="0" eaLnBrk="1" latinLnBrk="0" hangingPunct="1">
        <a:spcBef>
          <a:spcPct val="0"/>
        </a:spcBef>
        <a:buNone/>
        <a:defRPr sz="4300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lenovo.com/br/edu/breducation/pt/login/breducation/index.html" TargetMode="Externa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novo.com/br/edu/breducation/pt/login/breducation/index.html" TargetMode="External"/><Relationship Id="rId7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Lenovo </a:t>
            </a:r>
            <a:r>
              <a:rPr lang="en-US" err="1"/>
              <a:t>Educação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Um portal de </a:t>
            </a:r>
            <a:r>
              <a:rPr lang="en-US" err="1"/>
              <a:t>desconto</a:t>
            </a:r>
            <a:r>
              <a:rPr lang="en-US"/>
              <a:t> </a:t>
            </a:r>
            <a:r>
              <a:rPr lang="en-US" err="1"/>
              <a:t>dedicado</a:t>
            </a:r>
            <a:r>
              <a:rPr lang="en-US"/>
              <a:t> a </a:t>
            </a:r>
            <a:r>
              <a:rPr lang="en-US" err="1"/>
              <a:t>estudantes</a:t>
            </a:r>
            <a:r>
              <a:rPr lang="en-US"/>
              <a:t> e </a:t>
            </a:r>
            <a:r>
              <a:rPr lang="en-US" err="1"/>
              <a:t>professores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280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365A69-6134-4318-A038-54E3B0FB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3400" y="1164341"/>
            <a:ext cx="11622024" cy="1265591"/>
          </a:xfrm>
        </p:spPr>
        <p:txBody>
          <a:bodyPr/>
          <a:lstStyle/>
          <a:p>
            <a:pPr marL="0" indent="0" algn="ctr">
              <a:buNone/>
            </a:pPr>
            <a:r>
              <a:rPr lang="pt-BR" b="1"/>
              <a:t>Educação inteligente requer tecnologia inteligente</a:t>
            </a:r>
          </a:p>
          <a:p>
            <a:pPr marL="0" indent="0" algn="ctr">
              <a:buNone/>
            </a:pPr>
            <a:endParaRPr lang="pt-BR"/>
          </a:p>
          <a:p>
            <a:pPr marL="0" indent="0" algn="ctr">
              <a:buNone/>
            </a:pPr>
            <a:r>
              <a:rPr lang="pt-BR"/>
              <a:t>Em parceria com educadores, estudantes, pais e professores, a Lenovo desenvolveu um programa focado ao segmento de educação, oferecendo as melhores ofertas e promoções em equipamentos de alta performance para estudantes e professores</a:t>
            </a:r>
            <a:endParaRPr lang="en-US" b="1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EFB73F-476B-4022-8994-3BA786FBB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>
                <a:solidFill>
                  <a:schemeClr val="accent1"/>
                </a:solidFill>
              </a:rPr>
              <a:t>O que é o Programa de Lenovo Educacional?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B71E1D-7092-C0F0-8553-4B91AAB08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" y="2949052"/>
            <a:ext cx="12188825" cy="213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8055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EFB73F-476B-4022-8994-3BA786FBB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1"/>
                </a:solidFill>
              </a:rPr>
              <a:t>A Lenovo oferece soluções para todas as idades, começando pelo ensino fundamental...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C2227F-D5FD-6ACE-E1DD-090362FA9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" y="1416141"/>
            <a:ext cx="12188825" cy="434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400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EFB73F-476B-4022-8994-3BA786FBB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1"/>
                </a:solidFill>
              </a:rPr>
              <a:t>... para ensino médio, e para nível superior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FB5E45-78DE-E885-C639-9712A091D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81" y="1392316"/>
            <a:ext cx="12188825" cy="434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9380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0711A89-7956-475A-A9FE-AAF0D4A6D33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3519" y="0"/>
            <a:ext cx="6885305" cy="68580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48640" y="849535"/>
            <a:ext cx="4839148" cy="1926795"/>
          </a:xfrm>
        </p:spPr>
        <p:txBody>
          <a:bodyPr/>
          <a:lstStyle/>
          <a:p>
            <a:r>
              <a:rPr lang="en-US" err="1"/>
              <a:t>Quem</a:t>
            </a:r>
            <a:r>
              <a:rPr lang="en-US"/>
              <a:t> é </a:t>
            </a:r>
            <a:r>
              <a:rPr lang="en-US" err="1"/>
              <a:t>elegível</a:t>
            </a:r>
            <a:r>
              <a:rPr lang="en-US"/>
              <a:t>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548640" y="2122829"/>
            <a:ext cx="4596566" cy="3381499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pt-BR"/>
              <a:t>Alunos de instituições parceiras da Lenovo que tenham um </a:t>
            </a:r>
            <a:r>
              <a:rPr lang="pt-BR" sz="3200" b="1">
                <a:solidFill>
                  <a:schemeClr val="accent1"/>
                </a:solidFill>
              </a:rPr>
              <a:t>email acadêmico</a:t>
            </a:r>
            <a:r>
              <a:rPr lang="pt-BR"/>
              <a:t> padrão.</a:t>
            </a:r>
          </a:p>
          <a:p>
            <a:pPr marL="342900" indent="-342900">
              <a:buFontTx/>
              <a:buChar char="-"/>
            </a:pPr>
            <a:endParaRPr lang="pt-BR"/>
          </a:p>
          <a:p>
            <a:pPr marL="342900" indent="-342900">
              <a:buFontTx/>
              <a:buChar char="-"/>
            </a:pPr>
            <a:endParaRPr lang="pt-BR"/>
          </a:p>
          <a:p>
            <a:pPr marL="342900" indent="-342900">
              <a:buFontTx/>
              <a:buChar char="-"/>
            </a:pPr>
            <a:r>
              <a:rPr lang="pt-BR"/>
              <a:t>Alunos de instituições parceiras  da Lenovo que disponibilizem da </a:t>
            </a:r>
            <a:r>
              <a:rPr lang="pt-BR" sz="3200" b="1">
                <a:solidFill>
                  <a:schemeClr val="accent1"/>
                </a:solidFill>
              </a:rPr>
              <a:t>senha </a:t>
            </a:r>
            <a:r>
              <a:rPr lang="pt-BR"/>
              <a:t>gerada pela Lenovo.</a:t>
            </a:r>
          </a:p>
          <a:p>
            <a:pPr marL="342900" indent="-342900">
              <a:buFontTx/>
              <a:buChar char="-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1197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365A69-6134-4318-A038-54E3B0FB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164342"/>
            <a:ext cx="11753024" cy="610684"/>
          </a:xfrm>
        </p:spPr>
        <p:txBody>
          <a:bodyPr/>
          <a:lstStyle/>
          <a:p>
            <a:pPr marL="0" indent="0" algn="ctr">
              <a:buNone/>
            </a:pPr>
            <a:r>
              <a:rPr lang="pt-BR"/>
              <a:t>Através do nosso portal com acesso restrito, disponibilizamos descontos exclusivos em nosso portfolio.</a:t>
            </a:r>
          </a:p>
          <a:p>
            <a:pPr marL="0" indent="0" algn="ctr">
              <a:buNone/>
            </a:pPr>
            <a:r>
              <a:rPr lang="en-US" b="1">
                <a:hlinkClick r:id="rId2"/>
              </a:rPr>
              <a:t>https://www.lenovo.com/br/edu/breducation/pt/login/breducation/index.html</a:t>
            </a:r>
            <a:endParaRPr lang="pt-BR" b="1"/>
          </a:p>
          <a:p>
            <a:pPr marL="0" indent="0" algn="ctr">
              <a:buNone/>
            </a:pPr>
            <a:endParaRPr lang="en-US" b="1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EFB73F-476B-4022-8994-3BA786FBB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>
                <a:solidFill>
                  <a:schemeClr val="accent1"/>
                </a:solidFill>
              </a:rPr>
              <a:t>Como acessar o Programa de Educação Lenovo?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FDC28-7853-40B7-0DCB-694496FBF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867" y="2368014"/>
            <a:ext cx="8446558" cy="3597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332690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DD710EB-B55F-EC74-71FC-2967E4433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154" y="3316941"/>
            <a:ext cx="3070341" cy="331331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365A69-6134-4318-A038-54E3B0FB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164342"/>
            <a:ext cx="11753024" cy="610684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/>
              <a:t>Através do </a:t>
            </a:r>
            <a:r>
              <a:rPr lang="pt-BR" dirty="0">
                <a:hlinkClick r:id="rId3"/>
              </a:rPr>
              <a:t>nosso portal</a:t>
            </a:r>
            <a:r>
              <a:rPr lang="pt-BR" dirty="0"/>
              <a:t> com acesso restrito, disponibilizamos descontos exclusivos em nosso portfólio.</a:t>
            </a:r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EFB73F-476B-4022-8994-3BA786FBB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>
                <a:solidFill>
                  <a:schemeClr val="accent1"/>
                </a:solidFill>
              </a:rPr>
              <a:t>Como acessar o Programa de Educação Lenovo?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012532-66BE-4DE3-C351-0B2FAC993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76" y="2711290"/>
            <a:ext cx="3377516" cy="2805937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5DA0C76-63AB-0E38-AFEC-1A93A518C096}"/>
              </a:ext>
            </a:extLst>
          </p:cNvPr>
          <p:cNvSpPr txBox="1">
            <a:spLocks/>
          </p:cNvSpPr>
          <p:nvPr/>
        </p:nvSpPr>
        <p:spPr bwMode="gray">
          <a:xfrm>
            <a:off x="506917" y="2059463"/>
            <a:ext cx="4279634" cy="61068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121898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-228560" algn="l" defTabSz="121898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35938" indent="-150258" algn="l" defTabSz="121898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7033" indent="-156606" algn="l" defTabSz="121898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45431" indent="-150258" algn="l" defTabSz="121898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400" dirty="0"/>
              <a:t>Já tem uma conta?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1400" dirty="0"/>
              <a:t>Use seu e-mail academico para acessar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38473B-3396-FF11-0958-29D418174E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735" y="2364805"/>
            <a:ext cx="3241548" cy="1830801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1D1C426-EB25-EA7D-1EF0-A7349EED8A79}"/>
              </a:ext>
            </a:extLst>
          </p:cNvPr>
          <p:cNvSpPr txBox="1">
            <a:spLocks/>
          </p:cNvSpPr>
          <p:nvPr/>
        </p:nvSpPr>
        <p:spPr bwMode="gray">
          <a:xfrm>
            <a:off x="6358402" y="2116478"/>
            <a:ext cx="4279634" cy="61068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121898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-228560" algn="l" defTabSz="121898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35938" indent="-150258" algn="l" defTabSz="121898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7033" indent="-156606" algn="l" defTabSz="121898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45431" indent="-150258" algn="l" defTabSz="121898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400" dirty="0"/>
              <a:t>Ou crie sua conta usando seu e-mail acadêmico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/>
          </a:p>
        </p:txBody>
      </p:sp>
      <p:pic>
        <p:nvPicPr>
          <p:cNvPr id="12" name="Graphic 11" descr="Back with solid fill">
            <a:extLst>
              <a:ext uri="{FF2B5EF4-FFF2-40B4-BE49-F238E27FC236}">
                <a16:creationId xmlns:a16="http://schemas.microsoft.com/office/drawing/2014/main" id="{C181AA30-EFDB-3016-C201-0D9AC5A398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534731">
            <a:off x="7979421" y="31641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9146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AEFA1B-16DA-49CE-872E-042BB04DD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Perguntas Frequentes</a:t>
            </a:r>
            <a:endParaRPr lang="en-US"/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4F852B53-66BD-485D-BE76-A28D2C29A2D4}"/>
              </a:ext>
            </a:extLst>
          </p:cNvPr>
          <p:cNvSpPr/>
          <p:nvPr/>
        </p:nvSpPr>
        <p:spPr>
          <a:xfrm>
            <a:off x="548639" y="999120"/>
            <a:ext cx="5471723" cy="1068576"/>
          </a:xfrm>
          <a:prstGeom prst="snip1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B4DC60-8668-45B2-9426-2BD6748A2405}"/>
              </a:ext>
            </a:extLst>
          </p:cNvPr>
          <p:cNvSpPr txBox="1"/>
          <p:nvPr/>
        </p:nvSpPr>
        <p:spPr>
          <a:xfrm>
            <a:off x="548640" y="999120"/>
            <a:ext cx="5256802" cy="353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99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Há alguma cobrança ou custo para ser membro?</a:t>
            </a:r>
            <a:endParaRPr lang="en-US" sz="1699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568002-6E7F-42EE-8C34-8BBA7CA482B4}"/>
              </a:ext>
            </a:extLst>
          </p:cNvPr>
          <p:cNvSpPr txBox="1"/>
          <p:nvPr/>
        </p:nvSpPr>
        <p:spPr>
          <a:xfrm>
            <a:off x="548640" y="1352971"/>
            <a:ext cx="5357349" cy="58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Não, não há custo de adesão ou para fazer parte do Programa de Vantagens da Lenovo. É totalmente grátis.</a:t>
            </a: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: Single Corner Snipped 9">
            <a:extLst>
              <a:ext uri="{FF2B5EF4-FFF2-40B4-BE49-F238E27FC236}">
                <a16:creationId xmlns:a16="http://schemas.microsoft.com/office/drawing/2014/main" id="{93943A5D-DEE8-4142-83F4-2D96D8F063A0}"/>
              </a:ext>
            </a:extLst>
          </p:cNvPr>
          <p:cNvSpPr/>
          <p:nvPr/>
        </p:nvSpPr>
        <p:spPr>
          <a:xfrm>
            <a:off x="6168464" y="999120"/>
            <a:ext cx="5471723" cy="1545530"/>
          </a:xfrm>
          <a:prstGeom prst="snip1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D8145D-5D64-4CB8-9024-008AA0D48B97}"/>
              </a:ext>
            </a:extLst>
          </p:cNvPr>
          <p:cNvSpPr txBox="1"/>
          <p:nvPr/>
        </p:nvSpPr>
        <p:spPr>
          <a:xfrm>
            <a:off x="6168464" y="999120"/>
            <a:ext cx="5303276" cy="353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99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Quais são os produtos que estão contemplados?</a:t>
            </a:r>
            <a:endParaRPr lang="en-US" sz="1699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0B479C-C89B-450D-AC71-F47D2564E3BA}"/>
              </a:ext>
            </a:extLst>
          </p:cNvPr>
          <p:cNvSpPr txBox="1"/>
          <p:nvPr/>
        </p:nvSpPr>
        <p:spPr>
          <a:xfrm>
            <a:off x="6168463" y="1428547"/>
            <a:ext cx="5357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Todos os produtos Lenovo estarão contemplados no benefício, sejam notebooks, desktops, acessórios, monitores ou qualquer outro produto, contanto que esteja disponível para venda no site oficial da Lenovo Brasil.</a:t>
            </a:r>
            <a:endParaRPr lang="en-US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96B103E3-374B-4203-83CE-05ABBF9DD711}"/>
              </a:ext>
            </a:extLst>
          </p:cNvPr>
          <p:cNvSpPr/>
          <p:nvPr/>
        </p:nvSpPr>
        <p:spPr>
          <a:xfrm>
            <a:off x="6168464" y="2661835"/>
            <a:ext cx="5471723" cy="1279827"/>
          </a:xfrm>
          <a:prstGeom prst="snip1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2E6E74-3032-443E-9978-3893D58C6B02}"/>
              </a:ext>
            </a:extLst>
          </p:cNvPr>
          <p:cNvSpPr txBox="1"/>
          <p:nvPr/>
        </p:nvSpPr>
        <p:spPr>
          <a:xfrm>
            <a:off x="6168464" y="2661835"/>
            <a:ext cx="4197492" cy="353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99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Há um limite de produtos por compra?</a:t>
            </a:r>
            <a:endParaRPr lang="en-US" sz="1699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6C9DD2-CB2F-4DD9-AB8A-43ACE1DC721E}"/>
              </a:ext>
            </a:extLst>
          </p:cNvPr>
          <p:cNvSpPr txBox="1"/>
          <p:nvPr/>
        </p:nvSpPr>
        <p:spPr>
          <a:xfrm>
            <a:off x="6168464" y="3015686"/>
            <a:ext cx="5357349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Sim, há um limite de no máximo 5 peças por produto em cada compra realizada através da plataforma do Programa de Vantagens Lenovo.</a:t>
            </a: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: Single Corner Snipped 20">
            <a:extLst>
              <a:ext uri="{FF2B5EF4-FFF2-40B4-BE49-F238E27FC236}">
                <a16:creationId xmlns:a16="http://schemas.microsoft.com/office/drawing/2014/main" id="{2BFFE00B-F4E6-4C5E-A8BD-D5540CDB98FC}"/>
              </a:ext>
            </a:extLst>
          </p:cNvPr>
          <p:cNvSpPr/>
          <p:nvPr/>
        </p:nvSpPr>
        <p:spPr>
          <a:xfrm>
            <a:off x="515230" y="2229774"/>
            <a:ext cx="5471723" cy="2011156"/>
          </a:xfrm>
          <a:prstGeom prst="snip1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78AD8D-F2EE-4046-8065-FC91A29731C2}"/>
              </a:ext>
            </a:extLst>
          </p:cNvPr>
          <p:cNvSpPr txBox="1"/>
          <p:nvPr/>
        </p:nvSpPr>
        <p:spPr>
          <a:xfrm>
            <a:off x="515230" y="2229775"/>
            <a:ext cx="5061286" cy="353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99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Há alguma política de melhor preço garantido?</a:t>
            </a:r>
            <a:endParaRPr lang="en-US" sz="1699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FCCD31-27A9-4C7A-A3C0-08A75C1B6A5E}"/>
              </a:ext>
            </a:extLst>
          </p:cNvPr>
          <p:cNvSpPr txBox="1"/>
          <p:nvPr/>
        </p:nvSpPr>
        <p:spPr>
          <a:xfrm>
            <a:off x="515231" y="2583625"/>
            <a:ext cx="5357349" cy="1569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Não. A Lenovo sempre oferecerá, através da plataforma do Programa de Vantagens, um desconto que sempre será superior ao do site Lenovo.com, mas a Lenovo não poderá garantir que revendedores praticarão preços iguais ou inferiores aos que a Lenovo pratica em seus produtos.</a:t>
            </a: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: Single Corner Snipped 24">
            <a:extLst>
              <a:ext uri="{FF2B5EF4-FFF2-40B4-BE49-F238E27FC236}">
                <a16:creationId xmlns:a16="http://schemas.microsoft.com/office/drawing/2014/main" id="{740DAF1F-7E54-46F3-AB86-E8E5B504B5F5}"/>
              </a:ext>
            </a:extLst>
          </p:cNvPr>
          <p:cNvSpPr/>
          <p:nvPr/>
        </p:nvSpPr>
        <p:spPr>
          <a:xfrm>
            <a:off x="6201871" y="4075938"/>
            <a:ext cx="5471723" cy="1438480"/>
          </a:xfrm>
          <a:prstGeom prst="snip1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B8F1AB-02BA-4FD0-9B38-C8089C543FED}"/>
              </a:ext>
            </a:extLst>
          </p:cNvPr>
          <p:cNvSpPr txBox="1"/>
          <p:nvPr/>
        </p:nvSpPr>
        <p:spPr>
          <a:xfrm>
            <a:off x="6201872" y="4075939"/>
            <a:ext cx="5062888" cy="353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99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Quais são as formas de pagamento? E o frete?</a:t>
            </a:r>
            <a:endParaRPr lang="en-US" sz="1699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9EA6EA-EB43-44B9-9F73-FF67111F6532}"/>
              </a:ext>
            </a:extLst>
          </p:cNvPr>
          <p:cNvSpPr txBox="1"/>
          <p:nvPr/>
        </p:nvSpPr>
        <p:spPr>
          <a:xfrm>
            <a:off x="6201872" y="4429790"/>
            <a:ext cx="5357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São aceitos Boleto, Pix e Cartão de Crédito das principais bandeiras. Todos os pedidos podem ser parcelados em até 12x, com frete grátis para todos os pedidos no Brasil.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: Single Corner Snipped 27">
            <a:extLst>
              <a:ext uri="{FF2B5EF4-FFF2-40B4-BE49-F238E27FC236}">
                <a16:creationId xmlns:a16="http://schemas.microsoft.com/office/drawing/2014/main" id="{B72B56C6-AC68-4127-BEBA-7CB7D200C720}"/>
              </a:ext>
            </a:extLst>
          </p:cNvPr>
          <p:cNvSpPr/>
          <p:nvPr/>
        </p:nvSpPr>
        <p:spPr>
          <a:xfrm>
            <a:off x="515230" y="4427734"/>
            <a:ext cx="5471723" cy="1736908"/>
          </a:xfrm>
          <a:prstGeom prst="snip1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0456C0-B06B-4CB9-85CB-CE8709BB5A33}"/>
              </a:ext>
            </a:extLst>
          </p:cNvPr>
          <p:cNvSpPr txBox="1"/>
          <p:nvPr/>
        </p:nvSpPr>
        <p:spPr>
          <a:xfrm>
            <a:off x="515231" y="4427736"/>
            <a:ext cx="4554869" cy="353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99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se eu precisar de suporte? Há garantia?</a:t>
            </a:r>
            <a:endParaRPr lang="en-US" sz="1699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54E553-15B8-4091-A4F2-54CC93B3059D}"/>
              </a:ext>
            </a:extLst>
          </p:cNvPr>
          <p:cNvSpPr txBox="1"/>
          <p:nvPr/>
        </p:nvSpPr>
        <p:spPr>
          <a:xfrm>
            <a:off x="515231" y="4781587"/>
            <a:ext cx="5357349" cy="132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Sim, todos os produtos Lenovo, comprados através do Programa de Vantagens, contam com garantia padrão de 12 meses. O cliente pode optar por estendê-la. Durante o período da garantia, o cliente contará com o suporte da Lenovo através de seus canais oficiais de atendimento.</a:t>
            </a: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: Single Corner Snipped 30">
            <a:extLst>
              <a:ext uri="{FF2B5EF4-FFF2-40B4-BE49-F238E27FC236}">
                <a16:creationId xmlns:a16="http://schemas.microsoft.com/office/drawing/2014/main" id="{956FE634-91BF-44CE-9A22-88FAEC663B99}"/>
              </a:ext>
            </a:extLst>
          </p:cNvPr>
          <p:cNvSpPr/>
          <p:nvPr/>
        </p:nvSpPr>
        <p:spPr>
          <a:xfrm>
            <a:off x="6201871" y="5648694"/>
            <a:ext cx="5471723" cy="1068576"/>
          </a:xfrm>
          <a:prstGeom prst="snip1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85D301-D00A-4C53-BA68-34AC728B34AF}"/>
              </a:ext>
            </a:extLst>
          </p:cNvPr>
          <p:cNvSpPr txBox="1"/>
          <p:nvPr/>
        </p:nvSpPr>
        <p:spPr>
          <a:xfrm>
            <a:off x="6201871" y="5648694"/>
            <a:ext cx="5504969" cy="353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99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minha instituição precisará assinar um contrato?</a:t>
            </a:r>
            <a:endParaRPr lang="en-US" sz="1699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D50A73-2E3A-44C3-8EBA-F71D310CFB03}"/>
              </a:ext>
            </a:extLst>
          </p:cNvPr>
          <p:cNvSpPr txBox="1"/>
          <p:nvPr/>
        </p:nvSpPr>
        <p:spPr>
          <a:xfrm>
            <a:off x="6201872" y="6002545"/>
            <a:ext cx="5357349" cy="58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Não, a Lenovo não exige contratos de adesão ao Programa de Vantagens Lenovo.</a:t>
            </a: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4545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72768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Lenovo Master">
  <a:themeElements>
    <a:clrScheme name="Lenovo Colors">
      <a:dk1>
        <a:srgbClr val="000000"/>
      </a:dk1>
      <a:lt1>
        <a:sysClr val="window" lastClr="FFFFFF"/>
      </a:lt1>
      <a:dk2>
        <a:srgbClr val="8246AF"/>
      </a:dk2>
      <a:lt2>
        <a:srgbClr val="333F48"/>
      </a:lt2>
      <a:accent1>
        <a:srgbClr val="E1140A"/>
      </a:accent1>
      <a:accent2>
        <a:srgbClr val="FF6A00"/>
      </a:accent2>
      <a:accent3>
        <a:srgbClr val="F04187"/>
      </a:accent3>
      <a:accent4>
        <a:srgbClr val="3E8DDD"/>
      </a:accent4>
      <a:accent5>
        <a:srgbClr val="46C8E1"/>
      </a:accent5>
      <a:accent6>
        <a:srgbClr val="6AC346"/>
      </a:accent6>
      <a:hlink>
        <a:srgbClr val="4AC0E0"/>
      </a:hlink>
      <a:folHlink>
        <a:srgbClr val="4AC0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F7170"/>
        </a:solidFill>
        <a:ln>
          <a:noFill/>
        </a:ln>
      </a:spPr>
      <a:bodyPr lIns="182880" tIns="182880" rIns="182880" bIns="182880" rtlCol="0" anchor="t"/>
      <a:lstStyle>
        <a:defPPr algn="l">
          <a:defRPr sz="1600" dirty="0" err="1" smtClean="0">
            <a:solidFill>
              <a:prstClr val="white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E8F50E37F08F4A860DB7BF64F39772" ma:contentTypeVersion="13" ma:contentTypeDescription="Create a new document." ma:contentTypeScope="" ma:versionID="b267114c7a1d49bc39b5d83a72eb4960">
  <xsd:schema xmlns:xsd="http://www.w3.org/2001/XMLSchema" xmlns:xs="http://www.w3.org/2001/XMLSchema" xmlns:p="http://schemas.microsoft.com/office/2006/metadata/properties" xmlns:ns1="http://schemas.microsoft.com/sharepoint/v3" xmlns:ns3="fbc213cb-2322-46ee-a57c-56e573321373" xmlns:ns4="b888f069-4316-4301-b40e-a42e2759f60d" targetNamespace="http://schemas.microsoft.com/office/2006/metadata/properties" ma:root="true" ma:fieldsID="382c22f52b2536c4184d251590234659" ns1:_="" ns3:_="" ns4:_="">
    <xsd:import namespace="http://schemas.microsoft.com/sharepoint/v3"/>
    <xsd:import namespace="fbc213cb-2322-46ee-a57c-56e573321373"/>
    <xsd:import namespace="b888f069-4316-4301-b40e-a42e2759f6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213cb-2322-46ee-a57c-56e573321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88f069-4316-4301-b40e-a42e2759f60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77F4AA-1638-4FFC-8CD0-B6BBACAE18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6CFE95-771C-4802-B140-C778003BEB93}">
  <ds:schemaRefs>
    <ds:schemaRef ds:uri="http://schemas.microsoft.com/office/infopath/2007/PartnerControls"/>
    <ds:schemaRef ds:uri="http://schemas.microsoft.com/sharepoint/v3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b888f069-4316-4301-b40e-a42e2759f60d"/>
    <ds:schemaRef ds:uri="http://www.w3.org/XML/1998/namespace"/>
    <ds:schemaRef ds:uri="http://purl.org/dc/elements/1.1/"/>
    <ds:schemaRef ds:uri="http://schemas.openxmlformats.org/package/2006/metadata/core-properties"/>
    <ds:schemaRef ds:uri="fbc213cb-2322-46ee-a57c-56e573321373"/>
  </ds:schemaRefs>
</ds:datastoreItem>
</file>

<file path=customXml/itemProps3.xml><?xml version="1.0" encoding="utf-8"?>
<ds:datastoreItem xmlns:ds="http://schemas.openxmlformats.org/officeDocument/2006/customXml" ds:itemID="{D31BEE02-4C62-4254-8EEC-2ABE8FBBF479}">
  <ds:schemaRefs>
    <ds:schemaRef ds:uri="b888f069-4316-4301-b40e-a42e2759f60d"/>
    <ds:schemaRef ds:uri="fbc213cb-2322-46ee-a57c-56e57332137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501</Words>
  <Application>Microsoft Office PowerPoint</Application>
  <PresentationFormat>Custom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Lenovo Master</vt:lpstr>
      <vt:lpstr>Lenovo Educação</vt:lpstr>
      <vt:lpstr>O que é o Programa de Lenovo Educacional?</vt:lpstr>
      <vt:lpstr>A Lenovo oferece soluções para todas as idades, começando pelo ensino fundamental...</vt:lpstr>
      <vt:lpstr>... para ensino médio, e para nível superior</vt:lpstr>
      <vt:lpstr>PowerPoint Presentation</vt:lpstr>
      <vt:lpstr>Como acessar o Programa de Educação Lenovo?</vt:lpstr>
      <vt:lpstr>Como acessar o Programa de Educação Lenovo?</vt:lpstr>
      <vt:lpstr>Perguntas Frequentes</vt:lpstr>
      <vt:lpstr>PowerPoint Presentation</vt:lpstr>
    </vt:vector>
  </TitlesOfParts>
  <Company>Lenovo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 and Goes up to Two Lines</dc:title>
  <dc:creator>Lenovo</dc:creator>
  <cp:lastModifiedBy>Rodrigo Oliveira1</cp:lastModifiedBy>
  <cp:revision>3</cp:revision>
  <dcterms:created xsi:type="dcterms:W3CDTF">2015-04-23T17:39:45Z</dcterms:created>
  <dcterms:modified xsi:type="dcterms:W3CDTF">2024-04-23T15:15:33Z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0x010100D7E8F50E37F08F4A860DB7BF64F39772</vt:lpwstr>
  </property>
</Properties>
</file>